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906000" cy="6858000" type="A4"/>
  <p:notesSz cx="6800850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29" autoAdjust="0"/>
    <p:restoredTop sz="94660"/>
  </p:normalViewPr>
  <p:slideViewPr>
    <p:cSldViewPr snapToGrid="0">
      <p:cViewPr>
        <p:scale>
          <a:sx n="108" d="100"/>
          <a:sy n="108" d="100"/>
        </p:scale>
        <p:origin x="-2280" y="-588"/>
      </p:cViewPr>
      <p:guideLst>
        <p:guide orient="horz" pos="2154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902" y="-96"/>
      </p:cViewPr>
      <p:guideLst>
        <p:guide orient="horz" pos="3127"/>
        <p:guide pos="2142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B6140D-07B1-4263-95F4-A9472838C32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723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95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301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72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91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555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61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8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967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42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865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0193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2" name="Group 8"/>
          <p:cNvGrpSpPr>
            <a:grpSpLocks/>
          </p:cNvGrpSpPr>
          <p:nvPr userDrawn="1"/>
        </p:nvGrpSpPr>
        <p:grpSpPr bwMode="auto">
          <a:xfrm>
            <a:off x="3011488" y="5738813"/>
            <a:ext cx="1139825" cy="484187"/>
            <a:chOff x="1783" y="3615"/>
            <a:chExt cx="718" cy="305"/>
          </a:xfrm>
        </p:grpSpPr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 rot="16200000" flipV="1">
              <a:off x="1991" y="3410"/>
              <a:ext cx="302" cy="7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 rot="16200000" flipV="1">
              <a:off x="2029" y="3442"/>
              <a:ext cx="225" cy="5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 rot="-16200000" flipH="1" flipV="1">
              <a:off x="2036" y="3780"/>
              <a:ext cx="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485775" y="1381125"/>
            <a:ext cx="5035550" cy="43624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628650" y="1524000"/>
            <a:ext cx="4738688" cy="4067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552450" y="1441450"/>
            <a:ext cx="574675" cy="1447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628650" y="1517650"/>
            <a:ext cx="4318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grpSp>
        <p:nvGrpSpPr>
          <p:cNvPr id="1040" name="Group 16"/>
          <p:cNvGrpSpPr>
            <a:grpSpLocks/>
          </p:cNvGrpSpPr>
          <p:nvPr userDrawn="1"/>
        </p:nvGrpSpPr>
        <p:grpSpPr bwMode="auto">
          <a:xfrm>
            <a:off x="4845050" y="4476750"/>
            <a:ext cx="665163" cy="647700"/>
            <a:chOff x="3793" y="2826"/>
            <a:chExt cx="419" cy="414"/>
          </a:xfrm>
        </p:grpSpPr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 rot="10800000" flipH="1">
              <a:off x="3793" y="2826"/>
              <a:ext cx="419" cy="4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de-DE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 rot="10800000" flipH="1">
              <a:off x="3879" y="2827"/>
              <a:ext cx="0" cy="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rot="10800000" flipH="1">
              <a:off x="3963" y="2827"/>
              <a:ext cx="0" cy="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 rot="10800000" flipH="1">
              <a:off x="4046" y="2827"/>
              <a:ext cx="0" cy="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rot="10800000" flipH="1">
              <a:off x="4130" y="2827"/>
              <a:ext cx="0" cy="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3821" y="3033"/>
              <a:ext cx="28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047" name="Group 23"/>
          <p:cNvGrpSpPr>
            <a:grpSpLocks/>
          </p:cNvGrpSpPr>
          <p:nvPr userDrawn="1"/>
        </p:nvGrpSpPr>
        <p:grpSpPr bwMode="auto">
          <a:xfrm flipV="1">
            <a:off x="2001838" y="5589588"/>
            <a:ext cx="520700" cy="158750"/>
            <a:chOff x="1055" y="960"/>
            <a:chExt cx="240" cy="96"/>
          </a:xfrm>
        </p:grpSpPr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 rot="-16200000">
              <a:off x="1151" y="884"/>
              <a:ext cx="48" cy="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 rot="-16200000">
              <a:off x="1151" y="912"/>
              <a:ext cx="4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</p:grpSp>
      <p:sp>
        <p:nvSpPr>
          <p:cNvPr id="1050" name="Rectangle 26"/>
          <p:cNvSpPr>
            <a:spLocks noChangeArrowheads="1"/>
          </p:cNvSpPr>
          <p:nvPr userDrawn="1"/>
        </p:nvSpPr>
        <p:spPr bwMode="auto">
          <a:xfrm>
            <a:off x="3252788" y="5343525"/>
            <a:ext cx="6461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000">
                <a:latin typeface="Arial" charset="0"/>
              </a:rPr>
              <a:t>Eingang</a:t>
            </a:r>
          </a:p>
        </p:txBody>
      </p:sp>
      <p:grpSp>
        <p:nvGrpSpPr>
          <p:cNvPr id="1051" name="Group 27"/>
          <p:cNvGrpSpPr>
            <a:grpSpLocks/>
          </p:cNvGrpSpPr>
          <p:nvPr userDrawn="1"/>
        </p:nvGrpSpPr>
        <p:grpSpPr bwMode="auto">
          <a:xfrm>
            <a:off x="5375275" y="4479925"/>
            <a:ext cx="457200" cy="638175"/>
            <a:chOff x="3389" y="2840"/>
            <a:chExt cx="273" cy="384"/>
          </a:xfrm>
        </p:grpSpPr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 rot="10800000" flipH="1">
              <a:off x="3389" y="3032"/>
              <a:ext cx="83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de-DE"/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 rot="10800000" flipH="1">
              <a:off x="3389" y="2840"/>
              <a:ext cx="83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de-DE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rot="10800000" flipH="1">
              <a:off x="3439" y="3224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55" name="Arc 31"/>
            <p:cNvSpPr>
              <a:spLocks/>
            </p:cNvSpPr>
            <p:nvPr/>
          </p:nvSpPr>
          <p:spPr bwMode="auto">
            <a:xfrm>
              <a:off x="3444" y="3032"/>
              <a:ext cx="218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3439" y="2840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57" name="Arc 33"/>
            <p:cNvSpPr>
              <a:spLocks/>
            </p:cNvSpPr>
            <p:nvPr/>
          </p:nvSpPr>
          <p:spPr bwMode="auto">
            <a:xfrm rot="10800000" flipH="1">
              <a:off x="3444" y="2840"/>
              <a:ext cx="218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58" name="Rectangle 34"/>
          <p:cNvSpPr>
            <a:spLocks noChangeArrowheads="1"/>
          </p:cNvSpPr>
          <p:nvPr userDrawn="1"/>
        </p:nvSpPr>
        <p:spPr bwMode="auto">
          <a:xfrm>
            <a:off x="273050" y="6424613"/>
            <a:ext cx="12398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000">
                <a:latin typeface="Arial" charset="0"/>
              </a:rPr>
              <a:t>20080412 E. Liebe</a:t>
            </a:r>
          </a:p>
        </p:txBody>
      </p:sp>
      <p:sp>
        <p:nvSpPr>
          <p:cNvPr id="1059" name="Rectangle 35"/>
          <p:cNvSpPr>
            <a:spLocks noChangeArrowheads="1"/>
          </p:cNvSpPr>
          <p:nvPr userDrawn="1"/>
        </p:nvSpPr>
        <p:spPr bwMode="auto">
          <a:xfrm>
            <a:off x="8628063" y="6424613"/>
            <a:ext cx="749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000">
                <a:latin typeface="Arial" charset="0"/>
              </a:rPr>
              <a:t>M = 1:100</a:t>
            </a:r>
          </a:p>
        </p:txBody>
      </p:sp>
      <p:grpSp>
        <p:nvGrpSpPr>
          <p:cNvPr id="1060" name="Group 36"/>
          <p:cNvGrpSpPr>
            <a:grpSpLocks/>
          </p:cNvGrpSpPr>
          <p:nvPr userDrawn="1"/>
        </p:nvGrpSpPr>
        <p:grpSpPr bwMode="auto">
          <a:xfrm rot="5400000" flipV="1">
            <a:off x="3364706" y="5520532"/>
            <a:ext cx="433387" cy="609600"/>
            <a:chOff x="3389" y="2840"/>
            <a:chExt cx="273" cy="384"/>
          </a:xfrm>
        </p:grpSpPr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 rot="10800000" flipH="1">
              <a:off x="3389" y="3032"/>
              <a:ext cx="83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 rot="10800000" flipH="1">
              <a:off x="3389" y="2840"/>
              <a:ext cx="83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  <p:sp>
          <p:nvSpPr>
            <p:cNvPr id="1063" name="Line 39"/>
            <p:cNvSpPr>
              <a:spLocks noChangeShapeType="1"/>
            </p:cNvSpPr>
            <p:nvPr/>
          </p:nvSpPr>
          <p:spPr bwMode="auto">
            <a:xfrm rot="10800000" flipH="1">
              <a:off x="3439" y="3224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64" name="Arc 40"/>
            <p:cNvSpPr>
              <a:spLocks/>
            </p:cNvSpPr>
            <p:nvPr/>
          </p:nvSpPr>
          <p:spPr bwMode="auto">
            <a:xfrm>
              <a:off x="3444" y="3032"/>
              <a:ext cx="218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65" name="Line 41"/>
            <p:cNvSpPr>
              <a:spLocks noChangeShapeType="1"/>
            </p:cNvSpPr>
            <p:nvPr/>
          </p:nvSpPr>
          <p:spPr bwMode="auto">
            <a:xfrm>
              <a:off x="3439" y="2840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66" name="Arc 42"/>
            <p:cNvSpPr>
              <a:spLocks/>
            </p:cNvSpPr>
            <p:nvPr/>
          </p:nvSpPr>
          <p:spPr bwMode="auto">
            <a:xfrm rot="10800000" flipH="1">
              <a:off x="3444" y="2840"/>
              <a:ext cx="218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067" name="Group 43"/>
          <p:cNvGrpSpPr>
            <a:grpSpLocks/>
          </p:cNvGrpSpPr>
          <p:nvPr userDrawn="1"/>
        </p:nvGrpSpPr>
        <p:grpSpPr bwMode="auto">
          <a:xfrm flipV="1">
            <a:off x="801688" y="5589588"/>
            <a:ext cx="555625" cy="157162"/>
            <a:chOff x="1055" y="960"/>
            <a:chExt cx="240" cy="96"/>
          </a:xfrm>
        </p:grpSpPr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 rot="-16200000">
              <a:off x="1151" y="884"/>
              <a:ext cx="48" cy="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 rot="-16200000">
              <a:off x="1151" y="912"/>
              <a:ext cx="4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</p:grpSp>
      <p:grpSp>
        <p:nvGrpSpPr>
          <p:cNvPr id="1070" name="Group 46"/>
          <p:cNvGrpSpPr>
            <a:grpSpLocks/>
          </p:cNvGrpSpPr>
          <p:nvPr userDrawn="1"/>
        </p:nvGrpSpPr>
        <p:grpSpPr bwMode="auto">
          <a:xfrm flipV="1">
            <a:off x="4535488" y="5589588"/>
            <a:ext cx="554037" cy="158750"/>
            <a:chOff x="1055" y="960"/>
            <a:chExt cx="240" cy="96"/>
          </a:xfrm>
        </p:grpSpPr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 rot="-16200000">
              <a:off x="1151" y="884"/>
              <a:ext cx="48" cy="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 rot="-16200000">
              <a:off x="1151" y="912"/>
              <a:ext cx="4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</p:grpSp>
      <p:grpSp>
        <p:nvGrpSpPr>
          <p:cNvPr id="1073" name="Group 49"/>
          <p:cNvGrpSpPr>
            <a:grpSpLocks/>
          </p:cNvGrpSpPr>
          <p:nvPr userDrawn="1"/>
        </p:nvGrpSpPr>
        <p:grpSpPr bwMode="auto">
          <a:xfrm>
            <a:off x="3321050" y="1381125"/>
            <a:ext cx="573088" cy="142875"/>
            <a:chOff x="1055" y="960"/>
            <a:chExt cx="240" cy="96"/>
          </a:xfrm>
        </p:grpSpPr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 rot="-16200000">
              <a:off x="1151" y="884"/>
              <a:ext cx="48" cy="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 rot="-16200000">
              <a:off x="1151" y="912"/>
              <a:ext cx="4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</p:grpSp>
      <p:grpSp>
        <p:nvGrpSpPr>
          <p:cNvPr id="1076" name="Group 52"/>
          <p:cNvGrpSpPr>
            <a:grpSpLocks/>
          </p:cNvGrpSpPr>
          <p:nvPr userDrawn="1"/>
        </p:nvGrpSpPr>
        <p:grpSpPr bwMode="auto">
          <a:xfrm>
            <a:off x="1957388" y="1379538"/>
            <a:ext cx="573087" cy="147637"/>
            <a:chOff x="1055" y="960"/>
            <a:chExt cx="240" cy="96"/>
          </a:xfrm>
        </p:grpSpPr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 rot="-16200000">
              <a:off x="1151" y="884"/>
              <a:ext cx="48" cy="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 rot="-16200000">
              <a:off x="1151" y="912"/>
              <a:ext cx="4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</p:grpSp>
      <p:grpSp>
        <p:nvGrpSpPr>
          <p:cNvPr id="1079" name="Group 55"/>
          <p:cNvGrpSpPr>
            <a:grpSpLocks/>
          </p:cNvGrpSpPr>
          <p:nvPr userDrawn="1"/>
        </p:nvGrpSpPr>
        <p:grpSpPr bwMode="auto">
          <a:xfrm>
            <a:off x="4500563" y="1379538"/>
            <a:ext cx="573087" cy="147637"/>
            <a:chOff x="1055" y="960"/>
            <a:chExt cx="240" cy="96"/>
          </a:xfrm>
        </p:grpSpPr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 rot="-16200000">
              <a:off x="1151" y="884"/>
              <a:ext cx="48" cy="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 rot="-16200000">
              <a:off x="1151" y="912"/>
              <a:ext cx="4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</p:grpSp>
      <p:sp>
        <p:nvSpPr>
          <p:cNvPr id="1082" name="Rectangle 58"/>
          <p:cNvSpPr>
            <a:spLocks noChangeArrowheads="1"/>
          </p:cNvSpPr>
          <p:nvPr userDrawn="1"/>
        </p:nvSpPr>
        <p:spPr bwMode="auto">
          <a:xfrm rot="2714677">
            <a:off x="1233488" y="1381125"/>
            <a:ext cx="90488" cy="6238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de-DE"/>
          </a:p>
        </p:txBody>
      </p:sp>
      <p:sp>
        <p:nvSpPr>
          <p:cNvPr id="1083" name="Freeform 59"/>
          <p:cNvSpPr>
            <a:spLocks/>
          </p:cNvSpPr>
          <p:nvPr userDrawn="1"/>
        </p:nvSpPr>
        <p:spPr bwMode="auto">
          <a:xfrm>
            <a:off x="461963" y="1362075"/>
            <a:ext cx="874712" cy="1354138"/>
          </a:xfrm>
          <a:custGeom>
            <a:avLst/>
            <a:gdLst>
              <a:gd name="T0" fmla="*/ 495 w 551"/>
              <a:gd name="T1" fmla="*/ 0 h 853"/>
              <a:gd name="T2" fmla="*/ 551 w 551"/>
              <a:gd name="T3" fmla="*/ 117 h 853"/>
              <a:gd name="T4" fmla="*/ 375 w 551"/>
              <a:gd name="T5" fmla="*/ 303 h 853"/>
              <a:gd name="T6" fmla="*/ 374 w 551"/>
              <a:gd name="T7" fmla="*/ 444 h 853"/>
              <a:gd name="T8" fmla="*/ 124 w 551"/>
              <a:gd name="T9" fmla="*/ 853 h 853"/>
              <a:gd name="T10" fmla="*/ 0 w 551"/>
              <a:gd name="T11" fmla="*/ 807 h 853"/>
              <a:gd name="T12" fmla="*/ 6 w 551"/>
              <a:gd name="T13" fmla="*/ 0 h 853"/>
              <a:gd name="T14" fmla="*/ 495 w 551"/>
              <a:gd name="T15" fmla="*/ 0 h 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1" h="853">
                <a:moveTo>
                  <a:pt x="495" y="0"/>
                </a:moveTo>
                <a:lnTo>
                  <a:pt x="551" y="117"/>
                </a:lnTo>
                <a:lnTo>
                  <a:pt x="375" y="303"/>
                </a:lnTo>
                <a:lnTo>
                  <a:pt x="374" y="444"/>
                </a:lnTo>
                <a:lnTo>
                  <a:pt x="124" y="853"/>
                </a:lnTo>
                <a:lnTo>
                  <a:pt x="0" y="807"/>
                </a:lnTo>
                <a:lnTo>
                  <a:pt x="6" y="0"/>
                </a:lnTo>
                <a:lnTo>
                  <a:pt x="49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4" name="Rectangle 60"/>
          <p:cNvSpPr>
            <a:spLocks noChangeArrowheads="1"/>
          </p:cNvSpPr>
          <p:nvPr userDrawn="1"/>
        </p:nvSpPr>
        <p:spPr bwMode="auto">
          <a:xfrm>
            <a:off x="6253163" y="5583238"/>
            <a:ext cx="1066800" cy="841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085" name="Rectangle 61"/>
          <p:cNvSpPr>
            <a:spLocks noChangeArrowheads="1"/>
          </p:cNvSpPr>
          <p:nvPr userDrawn="1"/>
        </p:nvSpPr>
        <p:spPr bwMode="auto">
          <a:xfrm>
            <a:off x="6343650" y="5746750"/>
            <a:ext cx="881063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grpSp>
        <p:nvGrpSpPr>
          <p:cNvPr id="1086" name="Group 62"/>
          <p:cNvGrpSpPr>
            <a:grpSpLocks/>
          </p:cNvGrpSpPr>
          <p:nvPr userDrawn="1"/>
        </p:nvGrpSpPr>
        <p:grpSpPr bwMode="auto">
          <a:xfrm>
            <a:off x="5381625" y="5743575"/>
            <a:ext cx="665163" cy="531813"/>
            <a:chOff x="3793" y="2826"/>
            <a:chExt cx="419" cy="414"/>
          </a:xfrm>
        </p:grpSpPr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 rot="10800000" flipH="1">
              <a:off x="3793" y="2826"/>
              <a:ext cx="419" cy="4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de-DE"/>
            </a:p>
          </p:txBody>
        </p:sp>
        <p:sp>
          <p:nvSpPr>
            <p:cNvPr id="1088" name="Line 64"/>
            <p:cNvSpPr>
              <a:spLocks noChangeShapeType="1"/>
            </p:cNvSpPr>
            <p:nvPr/>
          </p:nvSpPr>
          <p:spPr bwMode="auto">
            <a:xfrm rot="10800000" flipH="1">
              <a:off x="3879" y="2827"/>
              <a:ext cx="0" cy="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89" name="Line 65"/>
            <p:cNvSpPr>
              <a:spLocks noChangeShapeType="1"/>
            </p:cNvSpPr>
            <p:nvPr/>
          </p:nvSpPr>
          <p:spPr bwMode="auto">
            <a:xfrm rot="10800000" flipH="1">
              <a:off x="3963" y="2827"/>
              <a:ext cx="0" cy="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90" name="Line 66"/>
            <p:cNvSpPr>
              <a:spLocks noChangeShapeType="1"/>
            </p:cNvSpPr>
            <p:nvPr/>
          </p:nvSpPr>
          <p:spPr bwMode="auto">
            <a:xfrm rot="10800000" flipH="1">
              <a:off x="4046" y="2827"/>
              <a:ext cx="0" cy="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91" name="Line 67"/>
            <p:cNvSpPr>
              <a:spLocks noChangeShapeType="1"/>
            </p:cNvSpPr>
            <p:nvPr/>
          </p:nvSpPr>
          <p:spPr bwMode="auto">
            <a:xfrm rot="10800000" flipH="1">
              <a:off x="4130" y="2827"/>
              <a:ext cx="0" cy="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92" name="Line 68"/>
            <p:cNvSpPr>
              <a:spLocks noChangeShapeType="1"/>
            </p:cNvSpPr>
            <p:nvPr/>
          </p:nvSpPr>
          <p:spPr bwMode="auto">
            <a:xfrm>
              <a:off x="3821" y="3033"/>
              <a:ext cx="28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093" name="Group 69"/>
          <p:cNvGrpSpPr>
            <a:grpSpLocks/>
          </p:cNvGrpSpPr>
          <p:nvPr userDrawn="1"/>
        </p:nvGrpSpPr>
        <p:grpSpPr bwMode="auto">
          <a:xfrm flipV="1">
            <a:off x="6243638" y="5859463"/>
            <a:ext cx="352425" cy="354012"/>
            <a:chOff x="4351" y="3049"/>
            <a:chExt cx="288" cy="201"/>
          </a:xfrm>
        </p:grpSpPr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 rot="10800000" flipH="1">
              <a:off x="4351" y="3049"/>
              <a:ext cx="88" cy="2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/>
            </a:p>
          </p:txBody>
        </p:sp>
        <p:sp>
          <p:nvSpPr>
            <p:cNvPr id="1095" name="Line 71"/>
            <p:cNvSpPr>
              <a:spLocks noChangeShapeType="1"/>
            </p:cNvSpPr>
            <p:nvPr/>
          </p:nvSpPr>
          <p:spPr bwMode="auto">
            <a:xfrm>
              <a:off x="4404" y="3049"/>
              <a:ext cx="2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96" name="Arc 72"/>
            <p:cNvSpPr>
              <a:spLocks/>
            </p:cNvSpPr>
            <p:nvPr/>
          </p:nvSpPr>
          <p:spPr bwMode="auto">
            <a:xfrm rot="10800000" flipH="1">
              <a:off x="4409" y="3049"/>
              <a:ext cx="230" cy="20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97" name="Rectangle 73"/>
          <p:cNvSpPr>
            <a:spLocks noChangeArrowheads="1"/>
          </p:cNvSpPr>
          <p:nvPr userDrawn="1"/>
        </p:nvSpPr>
        <p:spPr bwMode="auto">
          <a:xfrm>
            <a:off x="5489575" y="5591175"/>
            <a:ext cx="3802063" cy="1508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grpSp>
        <p:nvGrpSpPr>
          <p:cNvPr id="1098" name="Group 74"/>
          <p:cNvGrpSpPr>
            <a:grpSpLocks/>
          </p:cNvGrpSpPr>
          <p:nvPr userDrawn="1"/>
        </p:nvGrpSpPr>
        <p:grpSpPr bwMode="auto">
          <a:xfrm flipV="1">
            <a:off x="5895975" y="5588000"/>
            <a:ext cx="365125" cy="158750"/>
            <a:chOff x="1055" y="960"/>
            <a:chExt cx="240" cy="96"/>
          </a:xfrm>
        </p:grpSpPr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 rot="-16200000">
              <a:off x="1151" y="884"/>
              <a:ext cx="48" cy="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 rot="-16200000">
              <a:off x="1151" y="912"/>
              <a:ext cx="4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</p:grpSp>
      <p:grpSp>
        <p:nvGrpSpPr>
          <p:cNvPr id="1101" name="Group 77"/>
          <p:cNvGrpSpPr>
            <a:grpSpLocks/>
          </p:cNvGrpSpPr>
          <p:nvPr userDrawn="1"/>
        </p:nvGrpSpPr>
        <p:grpSpPr bwMode="auto">
          <a:xfrm flipV="1">
            <a:off x="7323138" y="5586413"/>
            <a:ext cx="393700" cy="158750"/>
            <a:chOff x="1055" y="960"/>
            <a:chExt cx="240" cy="96"/>
          </a:xfrm>
        </p:grpSpPr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 rot="-16200000">
              <a:off x="1151" y="884"/>
              <a:ext cx="48" cy="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  <p:sp>
          <p:nvSpPr>
            <p:cNvPr id="1103" name="Rectangle 79"/>
            <p:cNvSpPr>
              <a:spLocks noChangeArrowheads="1"/>
            </p:cNvSpPr>
            <p:nvPr/>
          </p:nvSpPr>
          <p:spPr bwMode="auto">
            <a:xfrm rot="-16200000">
              <a:off x="1151" y="912"/>
              <a:ext cx="4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</p:grpSp>
      <p:grpSp>
        <p:nvGrpSpPr>
          <p:cNvPr id="1104" name="Group 80"/>
          <p:cNvGrpSpPr>
            <a:grpSpLocks/>
          </p:cNvGrpSpPr>
          <p:nvPr userDrawn="1"/>
        </p:nvGrpSpPr>
        <p:grpSpPr bwMode="auto">
          <a:xfrm flipV="1">
            <a:off x="6559550" y="6330950"/>
            <a:ext cx="431800" cy="98425"/>
            <a:chOff x="1055" y="960"/>
            <a:chExt cx="240" cy="96"/>
          </a:xfrm>
        </p:grpSpPr>
        <p:sp>
          <p:nvSpPr>
            <p:cNvPr id="1105" name="Rectangle 81"/>
            <p:cNvSpPr>
              <a:spLocks noChangeArrowheads="1"/>
            </p:cNvSpPr>
            <p:nvPr/>
          </p:nvSpPr>
          <p:spPr bwMode="auto">
            <a:xfrm rot="-16200000">
              <a:off x="1151" y="884"/>
              <a:ext cx="48" cy="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  <p:sp>
          <p:nvSpPr>
            <p:cNvPr id="1106" name="Rectangle 82"/>
            <p:cNvSpPr>
              <a:spLocks noChangeArrowheads="1"/>
            </p:cNvSpPr>
            <p:nvPr/>
          </p:nvSpPr>
          <p:spPr bwMode="auto">
            <a:xfrm rot="-16200000">
              <a:off x="1151" y="912"/>
              <a:ext cx="4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</p:grpSp>
      <p:grpSp>
        <p:nvGrpSpPr>
          <p:cNvPr id="1107" name="Group 83"/>
          <p:cNvGrpSpPr>
            <a:grpSpLocks/>
          </p:cNvGrpSpPr>
          <p:nvPr userDrawn="1"/>
        </p:nvGrpSpPr>
        <p:grpSpPr bwMode="auto">
          <a:xfrm>
            <a:off x="6597650" y="5591175"/>
            <a:ext cx="319088" cy="415925"/>
            <a:chOff x="4156" y="3522"/>
            <a:chExt cx="201" cy="262"/>
          </a:xfrm>
        </p:grpSpPr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 rot="5400000" flipV="1">
              <a:off x="4209" y="3469"/>
              <a:ext cx="96" cy="2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de-DE"/>
            </a:p>
          </p:txBody>
        </p:sp>
        <p:sp>
          <p:nvSpPr>
            <p:cNvPr id="1109" name="Line 85"/>
            <p:cNvSpPr>
              <a:spLocks noChangeShapeType="1"/>
            </p:cNvSpPr>
            <p:nvPr/>
          </p:nvSpPr>
          <p:spPr bwMode="auto">
            <a:xfrm rot="-5400000" flipH="1" flipV="1">
              <a:off x="4260" y="3687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10" name="Arc 86"/>
            <p:cNvSpPr>
              <a:spLocks/>
            </p:cNvSpPr>
            <p:nvPr/>
          </p:nvSpPr>
          <p:spPr bwMode="auto">
            <a:xfrm rot="5400000" flipV="1">
              <a:off x="4162" y="3588"/>
              <a:ext cx="190" cy="20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111" name="Rectangle 87"/>
          <p:cNvSpPr>
            <a:spLocks noChangeArrowheads="1"/>
          </p:cNvSpPr>
          <p:nvPr userDrawn="1"/>
        </p:nvSpPr>
        <p:spPr bwMode="auto">
          <a:xfrm>
            <a:off x="5472113" y="1382713"/>
            <a:ext cx="3802062" cy="1460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112" name="Freeform 88"/>
          <p:cNvSpPr>
            <a:spLocks/>
          </p:cNvSpPr>
          <p:nvPr userDrawn="1"/>
        </p:nvSpPr>
        <p:spPr bwMode="auto">
          <a:xfrm>
            <a:off x="9134475" y="1319213"/>
            <a:ext cx="176213" cy="246062"/>
          </a:xfrm>
          <a:custGeom>
            <a:avLst/>
            <a:gdLst>
              <a:gd name="T0" fmla="*/ 72 w 111"/>
              <a:gd name="T1" fmla="*/ 0 h 155"/>
              <a:gd name="T2" fmla="*/ 0 w 111"/>
              <a:gd name="T3" fmla="*/ 155 h 155"/>
              <a:gd name="T4" fmla="*/ 111 w 111"/>
              <a:gd name="T5" fmla="*/ 149 h 155"/>
              <a:gd name="T6" fmla="*/ 111 w 111"/>
              <a:gd name="T7" fmla="*/ 11 h 155"/>
              <a:gd name="T8" fmla="*/ 72 w 111"/>
              <a:gd name="T9" fmla="*/ 0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155">
                <a:moveTo>
                  <a:pt x="72" y="0"/>
                </a:moveTo>
                <a:lnTo>
                  <a:pt x="0" y="155"/>
                </a:lnTo>
                <a:lnTo>
                  <a:pt x="111" y="149"/>
                </a:lnTo>
                <a:lnTo>
                  <a:pt x="111" y="11"/>
                </a:lnTo>
                <a:lnTo>
                  <a:pt x="7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13" name="Freeform 89"/>
          <p:cNvSpPr>
            <a:spLocks/>
          </p:cNvSpPr>
          <p:nvPr userDrawn="1"/>
        </p:nvSpPr>
        <p:spPr bwMode="auto">
          <a:xfrm flipV="1">
            <a:off x="9197975" y="5541963"/>
            <a:ext cx="176213" cy="246062"/>
          </a:xfrm>
          <a:custGeom>
            <a:avLst/>
            <a:gdLst>
              <a:gd name="T0" fmla="*/ 72 w 111"/>
              <a:gd name="T1" fmla="*/ 0 h 155"/>
              <a:gd name="T2" fmla="*/ 0 w 111"/>
              <a:gd name="T3" fmla="*/ 155 h 155"/>
              <a:gd name="T4" fmla="*/ 111 w 111"/>
              <a:gd name="T5" fmla="*/ 149 h 155"/>
              <a:gd name="T6" fmla="*/ 111 w 111"/>
              <a:gd name="T7" fmla="*/ 11 h 155"/>
              <a:gd name="T8" fmla="*/ 72 w 111"/>
              <a:gd name="T9" fmla="*/ 0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155">
                <a:moveTo>
                  <a:pt x="72" y="0"/>
                </a:moveTo>
                <a:lnTo>
                  <a:pt x="0" y="155"/>
                </a:lnTo>
                <a:lnTo>
                  <a:pt x="111" y="149"/>
                </a:lnTo>
                <a:lnTo>
                  <a:pt x="111" y="11"/>
                </a:lnTo>
                <a:lnTo>
                  <a:pt x="7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14" name="Rectangle 90"/>
          <p:cNvSpPr>
            <a:spLocks noChangeArrowheads="1"/>
          </p:cNvSpPr>
          <p:nvPr userDrawn="1"/>
        </p:nvSpPr>
        <p:spPr bwMode="auto">
          <a:xfrm>
            <a:off x="2593975" y="3455988"/>
            <a:ext cx="436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000">
                <a:latin typeface="Arial" charset="0"/>
              </a:rPr>
              <a:t>Saal</a:t>
            </a:r>
          </a:p>
        </p:txBody>
      </p:sp>
      <p:sp>
        <p:nvSpPr>
          <p:cNvPr id="1115" name="Rectangle 91"/>
          <p:cNvSpPr>
            <a:spLocks noChangeArrowheads="1"/>
          </p:cNvSpPr>
          <p:nvPr userDrawn="1"/>
        </p:nvSpPr>
        <p:spPr bwMode="auto">
          <a:xfrm>
            <a:off x="6392863" y="4237038"/>
            <a:ext cx="7588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000">
                <a:latin typeface="Arial" charset="0"/>
              </a:rPr>
              <a:t>Gaststätte</a:t>
            </a:r>
          </a:p>
        </p:txBody>
      </p:sp>
      <p:sp>
        <p:nvSpPr>
          <p:cNvPr id="1116" name="Rectangle 92"/>
          <p:cNvSpPr>
            <a:spLocks noChangeArrowheads="1"/>
          </p:cNvSpPr>
          <p:nvPr userDrawn="1"/>
        </p:nvSpPr>
        <p:spPr bwMode="auto">
          <a:xfrm>
            <a:off x="5621338" y="1970088"/>
            <a:ext cx="619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000">
                <a:latin typeface="Arial" charset="0"/>
              </a:rPr>
              <a:t>Sektbar</a:t>
            </a:r>
          </a:p>
        </p:txBody>
      </p:sp>
      <p:sp>
        <p:nvSpPr>
          <p:cNvPr id="1117" name="Rectangle 93"/>
          <p:cNvSpPr>
            <a:spLocks noChangeArrowheads="1"/>
          </p:cNvSpPr>
          <p:nvPr userDrawn="1"/>
        </p:nvSpPr>
        <p:spPr bwMode="auto">
          <a:xfrm>
            <a:off x="6777038" y="2640013"/>
            <a:ext cx="6683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000">
                <a:latin typeface="Arial" charset="0"/>
              </a:rPr>
              <a:t>Toiletten</a:t>
            </a:r>
          </a:p>
        </p:txBody>
      </p:sp>
      <p:sp>
        <p:nvSpPr>
          <p:cNvPr id="1118" name="Rectangle 94" descr="Diagonal weit nach oben"/>
          <p:cNvSpPr>
            <a:spLocks noChangeArrowheads="1"/>
          </p:cNvSpPr>
          <p:nvPr userDrawn="1"/>
        </p:nvSpPr>
        <p:spPr bwMode="auto">
          <a:xfrm>
            <a:off x="4995863" y="2967038"/>
            <a:ext cx="327025" cy="8890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119" name="Rectangle 95"/>
          <p:cNvSpPr>
            <a:spLocks noChangeArrowheads="1"/>
          </p:cNvSpPr>
          <p:nvPr userDrawn="1"/>
        </p:nvSpPr>
        <p:spPr bwMode="auto">
          <a:xfrm>
            <a:off x="5083175" y="3073400"/>
            <a:ext cx="166688" cy="696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120" name="Rectangle 96"/>
          <p:cNvSpPr>
            <a:spLocks noChangeArrowheads="1"/>
          </p:cNvSpPr>
          <p:nvPr userDrawn="1"/>
        </p:nvSpPr>
        <p:spPr bwMode="auto">
          <a:xfrm rot="-5400000">
            <a:off x="4749007" y="3294856"/>
            <a:ext cx="8143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000">
                <a:latin typeface="Arial" charset="0"/>
              </a:rPr>
              <a:t>Kachelofen</a:t>
            </a:r>
          </a:p>
        </p:txBody>
      </p:sp>
      <p:sp>
        <p:nvSpPr>
          <p:cNvPr id="1121" name="Rectangle 97"/>
          <p:cNvSpPr>
            <a:spLocks noChangeArrowheads="1"/>
          </p:cNvSpPr>
          <p:nvPr userDrawn="1"/>
        </p:nvSpPr>
        <p:spPr bwMode="auto">
          <a:xfrm>
            <a:off x="5368925" y="2459038"/>
            <a:ext cx="152400" cy="257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122" name="Rectangle 98"/>
          <p:cNvSpPr>
            <a:spLocks noChangeArrowheads="1"/>
          </p:cNvSpPr>
          <p:nvPr userDrawn="1"/>
        </p:nvSpPr>
        <p:spPr bwMode="auto">
          <a:xfrm>
            <a:off x="5367338" y="1663700"/>
            <a:ext cx="239712" cy="793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123" name="Rectangle 99"/>
          <p:cNvSpPr>
            <a:spLocks noChangeArrowheads="1"/>
          </p:cNvSpPr>
          <p:nvPr userDrawn="1"/>
        </p:nvSpPr>
        <p:spPr bwMode="auto">
          <a:xfrm>
            <a:off x="5918200" y="5749925"/>
            <a:ext cx="327025" cy="674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124" name="Rectangle 100" descr="Diagonal weit nach oben"/>
          <p:cNvSpPr>
            <a:spLocks noChangeArrowheads="1"/>
          </p:cNvSpPr>
          <p:nvPr userDrawn="1"/>
        </p:nvSpPr>
        <p:spPr bwMode="auto">
          <a:xfrm>
            <a:off x="5227638" y="1528763"/>
            <a:ext cx="141287" cy="931862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125" name="Rectangle 101"/>
          <p:cNvSpPr>
            <a:spLocks noChangeArrowheads="1"/>
          </p:cNvSpPr>
          <p:nvPr userDrawn="1"/>
        </p:nvSpPr>
        <p:spPr bwMode="auto">
          <a:xfrm rot="5400000">
            <a:off x="6641307" y="1699418"/>
            <a:ext cx="88900" cy="2633663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de-DE"/>
          </a:p>
        </p:txBody>
      </p:sp>
      <p:grpSp>
        <p:nvGrpSpPr>
          <p:cNvPr id="1131" name="Group 107"/>
          <p:cNvGrpSpPr>
            <a:grpSpLocks/>
          </p:cNvGrpSpPr>
          <p:nvPr userDrawn="1"/>
        </p:nvGrpSpPr>
        <p:grpSpPr bwMode="auto">
          <a:xfrm flipH="1">
            <a:off x="6954838" y="2968625"/>
            <a:ext cx="319087" cy="354013"/>
            <a:chOff x="3599" y="1871"/>
            <a:chExt cx="201" cy="223"/>
          </a:xfrm>
        </p:grpSpPr>
        <p:sp>
          <p:nvSpPr>
            <p:cNvPr id="1132" name="Rectangle 108"/>
            <p:cNvSpPr>
              <a:spLocks noChangeArrowheads="1"/>
            </p:cNvSpPr>
            <p:nvPr/>
          </p:nvSpPr>
          <p:spPr bwMode="auto">
            <a:xfrm rot="-5400000" flipH="1" flipV="1">
              <a:off x="3671" y="1799"/>
              <a:ext cx="58" cy="2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de-DE"/>
            </a:p>
          </p:txBody>
        </p:sp>
        <p:sp>
          <p:nvSpPr>
            <p:cNvPr id="1133" name="Line 109"/>
            <p:cNvSpPr>
              <a:spLocks noChangeShapeType="1"/>
            </p:cNvSpPr>
            <p:nvPr/>
          </p:nvSpPr>
          <p:spPr bwMode="auto">
            <a:xfrm rot="5400000" flipV="1">
              <a:off x="3516" y="2012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34" name="Arc 110"/>
            <p:cNvSpPr>
              <a:spLocks/>
            </p:cNvSpPr>
            <p:nvPr/>
          </p:nvSpPr>
          <p:spPr bwMode="auto">
            <a:xfrm rot="-5400000" flipH="1" flipV="1">
              <a:off x="3619" y="1912"/>
              <a:ext cx="162" cy="20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135" name="Rectangle 111"/>
          <p:cNvSpPr>
            <a:spLocks noChangeArrowheads="1"/>
          </p:cNvSpPr>
          <p:nvPr userDrawn="1"/>
        </p:nvSpPr>
        <p:spPr bwMode="auto">
          <a:xfrm>
            <a:off x="5749925" y="2860675"/>
            <a:ext cx="547688" cy="109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136" name="Rectangle 112"/>
          <p:cNvSpPr>
            <a:spLocks noChangeArrowheads="1"/>
          </p:cNvSpPr>
          <p:nvPr userDrawn="1"/>
        </p:nvSpPr>
        <p:spPr bwMode="auto">
          <a:xfrm>
            <a:off x="5748338" y="2754313"/>
            <a:ext cx="547687" cy="1095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137" name="Rectangle 113"/>
          <p:cNvSpPr>
            <a:spLocks noChangeArrowheads="1"/>
          </p:cNvSpPr>
          <p:nvPr userDrawn="1"/>
        </p:nvSpPr>
        <p:spPr bwMode="auto">
          <a:xfrm>
            <a:off x="5746750" y="2647950"/>
            <a:ext cx="555625" cy="109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138" name="Line 114"/>
          <p:cNvSpPr>
            <a:spLocks noChangeShapeType="1"/>
          </p:cNvSpPr>
          <p:nvPr userDrawn="1"/>
        </p:nvSpPr>
        <p:spPr bwMode="auto">
          <a:xfrm>
            <a:off x="5926138" y="2719388"/>
            <a:ext cx="0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39" name="Rectangle 115"/>
          <p:cNvSpPr>
            <a:spLocks noChangeArrowheads="1"/>
          </p:cNvSpPr>
          <p:nvPr userDrawn="1"/>
        </p:nvSpPr>
        <p:spPr bwMode="auto">
          <a:xfrm>
            <a:off x="6240463" y="1531938"/>
            <a:ext cx="88900" cy="152241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140" name="Rectangle 116"/>
          <p:cNvSpPr>
            <a:spLocks noChangeArrowheads="1"/>
          </p:cNvSpPr>
          <p:nvPr userDrawn="1"/>
        </p:nvSpPr>
        <p:spPr bwMode="auto">
          <a:xfrm>
            <a:off x="8385175" y="1976438"/>
            <a:ext cx="541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000">
                <a:latin typeface="Arial" charset="0"/>
              </a:rPr>
              <a:t>Küche</a:t>
            </a:r>
          </a:p>
        </p:txBody>
      </p:sp>
      <p:sp>
        <p:nvSpPr>
          <p:cNvPr id="1141" name="Rectangle 117"/>
          <p:cNvSpPr>
            <a:spLocks noChangeArrowheads="1"/>
          </p:cNvSpPr>
          <p:nvPr userDrawn="1"/>
        </p:nvSpPr>
        <p:spPr bwMode="auto">
          <a:xfrm>
            <a:off x="8366125" y="3798888"/>
            <a:ext cx="381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000">
                <a:latin typeface="Arial" charset="0"/>
              </a:rPr>
              <a:t>Bar</a:t>
            </a:r>
          </a:p>
        </p:txBody>
      </p:sp>
      <p:sp>
        <p:nvSpPr>
          <p:cNvPr id="1142" name="Rectangle 118"/>
          <p:cNvSpPr>
            <a:spLocks noChangeArrowheads="1"/>
          </p:cNvSpPr>
          <p:nvPr userDrawn="1"/>
        </p:nvSpPr>
        <p:spPr bwMode="auto">
          <a:xfrm>
            <a:off x="8154988" y="4786313"/>
            <a:ext cx="60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000">
                <a:latin typeface="Arial" charset="0"/>
              </a:rPr>
              <a:t>Abstell-</a:t>
            </a:r>
          </a:p>
          <a:p>
            <a:r>
              <a:rPr lang="de-DE" sz="1000">
                <a:latin typeface="Arial" charset="0"/>
              </a:rPr>
              <a:t>räume</a:t>
            </a:r>
          </a:p>
        </p:txBody>
      </p:sp>
      <p:sp>
        <p:nvSpPr>
          <p:cNvPr id="1143" name="Line 119"/>
          <p:cNvSpPr>
            <a:spLocks noChangeShapeType="1"/>
          </p:cNvSpPr>
          <p:nvPr userDrawn="1"/>
        </p:nvSpPr>
        <p:spPr bwMode="auto">
          <a:xfrm flipH="1">
            <a:off x="166688" y="1524000"/>
            <a:ext cx="1230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 flipH="1">
            <a:off x="131763" y="5589588"/>
            <a:ext cx="352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5" name="Line 121"/>
          <p:cNvSpPr>
            <a:spLocks noChangeShapeType="1"/>
          </p:cNvSpPr>
          <p:nvPr userDrawn="1"/>
        </p:nvSpPr>
        <p:spPr bwMode="auto">
          <a:xfrm flipV="1">
            <a:off x="201613" y="1522413"/>
            <a:ext cx="0" cy="165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6" name="Line 122"/>
          <p:cNvSpPr>
            <a:spLocks noChangeShapeType="1"/>
          </p:cNvSpPr>
          <p:nvPr userDrawn="1"/>
        </p:nvSpPr>
        <p:spPr bwMode="auto">
          <a:xfrm>
            <a:off x="193675" y="3675063"/>
            <a:ext cx="0" cy="190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" name="Rectangle 123"/>
          <p:cNvSpPr>
            <a:spLocks noChangeArrowheads="1"/>
          </p:cNvSpPr>
          <p:nvPr userDrawn="1"/>
        </p:nvSpPr>
        <p:spPr bwMode="auto">
          <a:xfrm rot="-5400000">
            <a:off x="-102393" y="3296444"/>
            <a:ext cx="6048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000">
                <a:latin typeface="Arial" charset="0"/>
              </a:rPr>
              <a:t>11,20m</a:t>
            </a:r>
          </a:p>
        </p:txBody>
      </p:sp>
      <p:sp>
        <p:nvSpPr>
          <p:cNvPr id="1148" name="Line 124"/>
          <p:cNvSpPr>
            <a:spLocks noChangeShapeType="1"/>
          </p:cNvSpPr>
          <p:nvPr userDrawn="1"/>
        </p:nvSpPr>
        <p:spPr bwMode="auto">
          <a:xfrm rot="16200000" flipH="1">
            <a:off x="-311150" y="1844675"/>
            <a:ext cx="187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" name="Line 125"/>
          <p:cNvSpPr>
            <a:spLocks noChangeShapeType="1"/>
          </p:cNvSpPr>
          <p:nvPr userDrawn="1"/>
        </p:nvSpPr>
        <p:spPr bwMode="auto">
          <a:xfrm flipV="1">
            <a:off x="5362575" y="896938"/>
            <a:ext cx="0" cy="658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0" name="Line 126"/>
          <p:cNvSpPr>
            <a:spLocks noChangeShapeType="1"/>
          </p:cNvSpPr>
          <p:nvPr userDrawn="1"/>
        </p:nvSpPr>
        <p:spPr bwMode="auto">
          <a:xfrm rot="5400000" flipV="1">
            <a:off x="4322763" y="-73025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1" name="Line 127"/>
          <p:cNvSpPr>
            <a:spLocks noChangeShapeType="1"/>
          </p:cNvSpPr>
          <p:nvPr userDrawn="1"/>
        </p:nvSpPr>
        <p:spPr bwMode="auto">
          <a:xfrm rot="-5400000" flipH="1" flipV="1">
            <a:off x="1699419" y="-121444"/>
            <a:ext cx="0" cy="2154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2" name="Rectangle 128"/>
          <p:cNvSpPr>
            <a:spLocks noChangeArrowheads="1"/>
          </p:cNvSpPr>
          <p:nvPr userDrawn="1"/>
        </p:nvSpPr>
        <p:spPr bwMode="auto">
          <a:xfrm>
            <a:off x="2727325" y="825500"/>
            <a:ext cx="6048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000">
                <a:latin typeface="Arial" charset="0"/>
              </a:rPr>
              <a:t>14,10m</a:t>
            </a:r>
          </a:p>
        </p:txBody>
      </p:sp>
      <p:sp>
        <p:nvSpPr>
          <p:cNvPr id="1153" name="Line 129"/>
          <p:cNvSpPr>
            <a:spLocks noChangeShapeType="1"/>
          </p:cNvSpPr>
          <p:nvPr userDrawn="1"/>
        </p:nvSpPr>
        <p:spPr bwMode="auto">
          <a:xfrm rot="16200000" flipH="1">
            <a:off x="205581" y="1951832"/>
            <a:ext cx="1852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4" name="Rectangle 130"/>
          <p:cNvSpPr>
            <a:spLocks noChangeArrowheads="1"/>
          </p:cNvSpPr>
          <p:nvPr userDrawn="1"/>
        </p:nvSpPr>
        <p:spPr bwMode="auto">
          <a:xfrm>
            <a:off x="612775" y="974725"/>
            <a:ext cx="534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000">
                <a:latin typeface="Arial" charset="0"/>
              </a:rPr>
              <a:t>1,70m</a:t>
            </a:r>
          </a:p>
        </p:txBody>
      </p:sp>
      <p:sp>
        <p:nvSpPr>
          <p:cNvPr id="1155" name="Line 131"/>
          <p:cNvSpPr>
            <a:spLocks noChangeShapeType="1"/>
          </p:cNvSpPr>
          <p:nvPr userDrawn="1"/>
        </p:nvSpPr>
        <p:spPr bwMode="auto">
          <a:xfrm>
            <a:off x="271463" y="1090613"/>
            <a:ext cx="352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6" name="Line 132"/>
          <p:cNvSpPr>
            <a:spLocks noChangeShapeType="1"/>
          </p:cNvSpPr>
          <p:nvPr userDrawn="1"/>
        </p:nvSpPr>
        <p:spPr bwMode="auto">
          <a:xfrm flipH="1">
            <a:off x="1125538" y="1092200"/>
            <a:ext cx="38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7" name="Line 133"/>
          <p:cNvSpPr>
            <a:spLocks noChangeShapeType="1"/>
          </p:cNvSpPr>
          <p:nvPr userDrawn="1"/>
        </p:nvSpPr>
        <p:spPr bwMode="auto">
          <a:xfrm flipV="1">
            <a:off x="1520825" y="1212850"/>
            <a:ext cx="0" cy="30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8" name="Line 134"/>
          <p:cNvSpPr>
            <a:spLocks noChangeShapeType="1"/>
          </p:cNvSpPr>
          <p:nvPr userDrawn="1"/>
        </p:nvSpPr>
        <p:spPr bwMode="auto">
          <a:xfrm flipH="1">
            <a:off x="1514475" y="1262063"/>
            <a:ext cx="395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9" name="Line 135"/>
          <p:cNvSpPr>
            <a:spLocks noChangeShapeType="1"/>
          </p:cNvSpPr>
          <p:nvPr userDrawn="1"/>
        </p:nvSpPr>
        <p:spPr bwMode="auto">
          <a:xfrm>
            <a:off x="782638" y="1260475"/>
            <a:ext cx="344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60" name="Rectangle 136"/>
          <p:cNvSpPr>
            <a:spLocks noChangeArrowheads="1"/>
          </p:cNvSpPr>
          <p:nvPr userDrawn="1"/>
        </p:nvSpPr>
        <p:spPr bwMode="auto">
          <a:xfrm>
            <a:off x="1106488" y="1125538"/>
            <a:ext cx="4651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000">
                <a:latin typeface="Arial" charset="0"/>
              </a:rPr>
              <a:t>1,0m</a:t>
            </a:r>
          </a:p>
        </p:txBody>
      </p:sp>
      <p:sp>
        <p:nvSpPr>
          <p:cNvPr id="1161" name="Line 137"/>
          <p:cNvSpPr>
            <a:spLocks noChangeShapeType="1"/>
          </p:cNvSpPr>
          <p:nvPr userDrawn="1"/>
        </p:nvSpPr>
        <p:spPr bwMode="auto">
          <a:xfrm flipH="1">
            <a:off x="307975" y="1908175"/>
            <a:ext cx="808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62" name="Line 138"/>
          <p:cNvSpPr>
            <a:spLocks noChangeShapeType="1"/>
          </p:cNvSpPr>
          <p:nvPr userDrawn="1"/>
        </p:nvSpPr>
        <p:spPr bwMode="auto">
          <a:xfrm rot="5400000">
            <a:off x="349250" y="1343026"/>
            <a:ext cx="352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63" name="Line 139"/>
          <p:cNvSpPr>
            <a:spLocks noChangeShapeType="1"/>
          </p:cNvSpPr>
          <p:nvPr userDrawn="1"/>
        </p:nvSpPr>
        <p:spPr bwMode="auto">
          <a:xfrm rot="16200000" flipV="1">
            <a:off x="338137" y="2084388"/>
            <a:ext cx="352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64" name="Rectangle 140"/>
          <p:cNvSpPr>
            <a:spLocks noChangeArrowheads="1"/>
          </p:cNvSpPr>
          <p:nvPr userDrawn="1"/>
        </p:nvSpPr>
        <p:spPr bwMode="auto">
          <a:xfrm rot="-5400000">
            <a:off x="277019" y="1599406"/>
            <a:ext cx="4651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000">
                <a:latin typeface="Arial" charset="0"/>
              </a:rPr>
              <a:t>1,0m</a:t>
            </a:r>
          </a:p>
        </p:txBody>
      </p:sp>
      <p:sp>
        <p:nvSpPr>
          <p:cNvPr id="1165" name="Line 141"/>
          <p:cNvSpPr>
            <a:spLocks noChangeShapeType="1"/>
          </p:cNvSpPr>
          <p:nvPr userDrawn="1"/>
        </p:nvSpPr>
        <p:spPr bwMode="auto">
          <a:xfrm rot="16200000" flipV="1">
            <a:off x="210344" y="2056607"/>
            <a:ext cx="300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66" name="Line 142"/>
          <p:cNvSpPr>
            <a:spLocks noChangeShapeType="1"/>
          </p:cNvSpPr>
          <p:nvPr userDrawn="1"/>
        </p:nvSpPr>
        <p:spPr bwMode="auto">
          <a:xfrm flipH="1">
            <a:off x="306388" y="2887663"/>
            <a:ext cx="808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67" name="Line 143"/>
          <p:cNvSpPr>
            <a:spLocks noChangeShapeType="1"/>
          </p:cNvSpPr>
          <p:nvPr userDrawn="1"/>
        </p:nvSpPr>
        <p:spPr bwMode="auto">
          <a:xfrm rot="5400000">
            <a:off x="208756" y="2740819"/>
            <a:ext cx="30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68" name="Rectangle 144"/>
          <p:cNvSpPr>
            <a:spLocks noChangeArrowheads="1"/>
          </p:cNvSpPr>
          <p:nvPr userDrawn="1"/>
        </p:nvSpPr>
        <p:spPr bwMode="auto">
          <a:xfrm rot="-5400000">
            <a:off x="72232" y="2262981"/>
            <a:ext cx="534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000">
                <a:latin typeface="Arial" charset="0"/>
              </a:rPr>
              <a:t>2,70m</a:t>
            </a:r>
          </a:p>
        </p:txBody>
      </p:sp>
      <p:sp>
        <p:nvSpPr>
          <p:cNvPr id="1169" name="Line 145"/>
          <p:cNvSpPr>
            <a:spLocks noChangeShapeType="1"/>
          </p:cNvSpPr>
          <p:nvPr userDrawn="1"/>
        </p:nvSpPr>
        <p:spPr bwMode="auto">
          <a:xfrm rot="16200000" flipV="1">
            <a:off x="-178594" y="3432969"/>
            <a:ext cx="1074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0" name="Line 146"/>
          <p:cNvSpPr>
            <a:spLocks noChangeShapeType="1"/>
          </p:cNvSpPr>
          <p:nvPr userDrawn="1"/>
        </p:nvSpPr>
        <p:spPr bwMode="auto">
          <a:xfrm rot="5400000">
            <a:off x="-250031" y="4977607"/>
            <a:ext cx="1214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1" name="Rectangle 147"/>
          <p:cNvSpPr>
            <a:spLocks noChangeArrowheads="1"/>
          </p:cNvSpPr>
          <p:nvPr userDrawn="1"/>
        </p:nvSpPr>
        <p:spPr bwMode="auto">
          <a:xfrm rot="-5400000">
            <a:off x="69057" y="4042569"/>
            <a:ext cx="5349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000">
                <a:latin typeface="Arial" charset="0"/>
              </a:rPr>
              <a:t>7,50m</a:t>
            </a:r>
          </a:p>
        </p:txBody>
      </p:sp>
      <p:grpSp>
        <p:nvGrpSpPr>
          <p:cNvPr id="1172" name="Group 148"/>
          <p:cNvGrpSpPr>
            <a:grpSpLocks/>
          </p:cNvGrpSpPr>
          <p:nvPr userDrawn="1"/>
        </p:nvGrpSpPr>
        <p:grpSpPr bwMode="auto">
          <a:xfrm rot="-5400000">
            <a:off x="1119981" y="2607469"/>
            <a:ext cx="255588" cy="190500"/>
            <a:chOff x="2133" y="101"/>
            <a:chExt cx="161" cy="120"/>
          </a:xfrm>
        </p:grpSpPr>
        <p:grpSp>
          <p:nvGrpSpPr>
            <p:cNvPr id="1173" name="Group 149"/>
            <p:cNvGrpSpPr>
              <a:grpSpLocks/>
            </p:cNvGrpSpPr>
            <p:nvPr/>
          </p:nvGrpSpPr>
          <p:grpSpPr bwMode="auto">
            <a:xfrm>
              <a:off x="2133" y="102"/>
              <a:ext cx="78" cy="119"/>
              <a:chOff x="2115" y="75"/>
              <a:chExt cx="96" cy="146"/>
            </a:xfrm>
          </p:grpSpPr>
          <p:sp>
            <p:nvSpPr>
              <p:cNvPr id="1174" name="Oval 150"/>
              <p:cNvSpPr>
                <a:spLocks noChangeArrowheads="1"/>
              </p:cNvSpPr>
              <p:nvPr/>
            </p:nvSpPr>
            <p:spPr bwMode="auto">
              <a:xfrm>
                <a:off x="2124" y="117"/>
                <a:ext cx="81" cy="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75" name="Line 151"/>
              <p:cNvSpPr>
                <a:spLocks noChangeShapeType="1"/>
              </p:cNvSpPr>
              <p:nvPr/>
            </p:nvSpPr>
            <p:spPr bwMode="auto">
              <a:xfrm>
                <a:off x="2118" y="114"/>
                <a:ext cx="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76" name="Line 152"/>
              <p:cNvSpPr>
                <a:spLocks noChangeShapeType="1"/>
              </p:cNvSpPr>
              <p:nvPr/>
            </p:nvSpPr>
            <p:spPr bwMode="auto">
              <a:xfrm>
                <a:off x="2163" y="75"/>
                <a:ext cx="0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77" name="Rectangle 153"/>
              <p:cNvSpPr>
                <a:spLocks noChangeArrowheads="1"/>
              </p:cNvSpPr>
              <p:nvPr/>
            </p:nvSpPr>
            <p:spPr bwMode="auto">
              <a:xfrm>
                <a:off x="2115" y="165"/>
                <a:ext cx="96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178" name="Group 154"/>
            <p:cNvGrpSpPr>
              <a:grpSpLocks/>
            </p:cNvGrpSpPr>
            <p:nvPr/>
          </p:nvGrpSpPr>
          <p:grpSpPr bwMode="auto">
            <a:xfrm>
              <a:off x="2216" y="101"/>
              <a:ext cx="78" cy="119"/>
              <a:chOff x="2115" y="75"/>
              <a:chExt cx="96" cy="146"/>
            </a:xfrm>
          </p:grpSpPr>
          <p:sp>
            <p:nvSpPr>
              <p:cNvPr id="1179" name="Oval 155"/>
              <p:cNvSpPr>
                <a:spLocks noChangeArrowheads="1"/>
              </p:cNvSpPr>
              <p:nvPr/>
            </p:nvSpPr>
            <p:spPr bwMode="auto">
              <a:xfrm>
                <a:off x="2124" y="117"/>
                <a:ext cx="81" cy="8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180" name="Line 156"/>
              <p:cNvSpPr>
                <a:spLocks noChangeShapeType="1"/>
              </p:cNvSpPr>
              <p:nvPr/>
            </p:nvSpPr>
            <p:spPr bwMode="auto">
              <a:xfrm>
                <a:off x="2118" y="114"/>
                <a:ext cx="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81" name="Line 157"/>
              <p:cNvSpPr>
                <a:spLocks noChangeShapeType="1"/>
              </p:cNvSpPr>
              <p:nvPr/>
            </p:nvSpPr>
            <p:spPr bwMode="auto">
              <a:xfrm>
                <a:off x="2163" y="75"/>
                <a:ext cx="0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82" name="Rectangle 158"/>
              <p:cNvSpPr>
                <a:spLocks noChangeArrowheads="1"/>
              </p:cNvSpPr>
              <p:nvPr/>
            </p:nvSpPr>
            <p:spPr bwMode="auto">
              <a:xfrm>
                <a:off x="2115" y="165"/>
                <a:ext cx="96" cy="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1184" name="Group 160"/>
          <p:cNvGrpSpPr>
            <a:grpSpLocks/>
          </p:cNvGrpSpPr>
          <p:nvPr userDrawn="1"/>
        </p:nvGrpSpPr>
        <p:grpSpPr bwMode="auto">
          <a:xfrm rot="5400000">
            <a:off x="5187156" y="5188745"/>
            <a:ext cx="123825" cy="188912"/>
            <a:chOff x="2115" y="75"/>
            <a:chExt cx="96" cy="146"/>
          </a:xfrm>
        </p:grpSpPr>
        <p:sp>
          <p:nvSpPr>
            <p:cNvPr id="1185" name="Oval 161"/>
            <p:cNvSpPr>
              <a:spLocks noChangeArrowheads="1"/>
            </p:cNvSpPr>
            <p:nvPr/>
          </p:nvSpPr>
          <p:spPr bwMode="auto">
            <a:xfrm>
              <a:off x="2124" y="117"/>
              <a:ext cx="81" cy="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86" name="Line 162"/>
            <p:cNvSpPr>
              <a:spLocks noChangeShapeType="1"/>
            </p:cNvSpPr>
            <p:nvPr/>
          </p:nvSpPr>
          <p:spPr bwMode="auto">
            <a:xfrm>
              <a:off x="2118" y="114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87" name="Line 163"/>
            <p:cNvSpPr>
              <a:spLocks noChangeShapeType="1"/>
            </p:cNvSpPr>
            <p:nvPr/>
          </p:nvSpPr>
          <p:spPr bwMode="auto">
            <a:xfrm>
              <a:off x="2163" y="75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88" name="Rectangle 164"/>
            <p:cNvSpPr>
              <a:spLocks noChangeArrowheads="1"/>
            </p:cNvSpPr>
            <p:nvPr/>
          </p:nvSpPr>
          <p:spPr bwMode="auto">
            <a:xfrm>
              <a:off x="2115" y="165"/>
              <a:ext cx="9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189" name="Group 165"/>
          <p:cNvGrpSpPr>
            <a:grpSpLocks/>
          </p:cNvGrpSpPr>
          <p:nvPr userDrawn="1"/>
        </p:nvGrpSpPr>
        <p:grpSpPr bwMode="auto">
          <a:xfrm rot="5400000">
            <a:off x="5188744" y="5320506"/>
            <a:ext cx="123825" cy="188913"/>
            <a:chOff x="2115" y="75"/>
            <a:chExt cx="96" cy="146"/>
          </a:xfrm>
        </p:grpSpPr>
        <p:sp>
          <p:nvSpPr>
            <p:cNvPr id="1190" name="Oval 166"/>
            <p:cNvSpPr>
              <a:spLocks noChangeArrowheads="1"/>
            </p:cNvSpPr>
            <p:nvPr/>
          </p:nvSpPr>
          <p:spPr bwMode="auto">
            <a:xfrm>
              <a:off x="2124" y="117"/>
              <a:ext cx="81" cy="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91" name="Line 167"/>
            <p:cNvSpPr>
              <a:spLocks noChangeShapeType="1"/>
            </p:cNvSpPr>
            <p:nvPr/>
          </p:nvSpPr>
          <p:spPr bwMode="auto">
            <a:xfrm>
              <a:off x="2118" y="114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92" name="Line 168"/>
            <p:cNvSpPr>
              <a:spLocks noChangeShapeType="1"/>
            </p:cNvSpPr>
            <p:nvPr/>
          </p:nvSpPr>
          <p:spPr bwMode="auto">
            <a:xfrm>
              <a:off x="2163" y="75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93" name="Rectangle 169"/>
            <p:cNvSpPr>
              <a:spLocks noChangeArrowheads="1"/>
            </p:cNvSpPr>
            <p:nvPr/>
          </p:nvSpPr>
          <p:spPr bwMode="auto">
            <a:xfrm>
              <a:off x="2115" y="165"/>
              <a:ext cx="9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194" name="Rectangle 170"/>
          <p:cNvSpPr>
            <a:spLocks noChangeArrowheads="1"/>
          </p:cNvSpPr>
          <p:nvPr userDrawn="1"/>
        </p:nvSpPr>
        <p:spPr bwMode="auto">
          <a:xfrm>
            <a:off x="1066800" y="284163"/>
            <a:ext cx="952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600">
                <a:latin typeface="VAG Round" pitchFamily="82" charset="0"/>
              </a:rPr>
              <a:t>Nettgau</a:t>
            </a:r>
          </a:p>
        </p:txBody>
      </p:sp>
      <p:sp>
        <p:nvSpPr>
          <p:cNvPr id="1195" name="Rectangle 171"/>
          <p:cNvSpPr>
            <a:spLocks noChangeArrowheads="1"/>
          </p:cNvSpPr>
          <p:nvPr userDrawn="1"/>
        </p:nvSpPr>
        <p:spPr bwMode="auto">
          <a:xfrm>
            <a:off x="4937125" y="284163"/>
            <a:ext cx="3254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600">
                <a:latin typeface="VAG Round" pitchFamily="82" charset="0"/>
              </a:rPr>
              <a:t>Dorfgemeinschaftssaal Grundriß</a:t>
            </a:r>
          </a:p>
        </p:txBody>
      </p:sp>
      <p:grpSp>
        <p:nvGrpSpPr>
          <p:cNvPr id="1196" name="Group 172"/>
          <p:cNvGrpSpPr>
            <a:grpSpLocks/>
          </p:cNvGrpSpPr>
          <p:nvPr userDrawn="1"/>
        </p:nvGrpSpPr>
        <p:grpSpPr bwMode="auto">
          <a:xfrm rot="16200000" flipV="1">
            <a:off x="7053263" y="5994400"/>
            <a:ext cx="431800" cy="98425"/>
            <a:chOff x="1055" y="960"/>
            <a:chExt cx="240" cy="96"/>
          </a:xfrm>
        </p:grpSpPr>
        <p:sp>
          <p:nvSpPr>
            <p:cNvPr id="1197" name="Rectangle 173"/>
            <p:cNvSpPr>
              <a:spLocks noChangeArrowheads="1"/>
            </p:cNvSpPr>
            <p:nvPr/>
          </p:nvSpPr>
          <p:spPr bwMode="auto">
            <a:xfrm rot="-16200000">
              <a:off x="1151" y="884"/>
              <a:ext cx="48" cy="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/>
            </a:p>
          </p:txBody>
        </p:sp>
        <p:sp>
          <p:nvSpPr>
            <p:cNvPr id="1198" name="Rectangle 174"/>
            <p:cNvSpPr>
              <a:spLocks noChangeArrowheads="1"/>
            </p:cNvSpPr>
            <p:nvPr/>
          </p:nvSpPr>
          <p:spPr bwMode="auto">
            <a:xfrm rot="-16200000">
              <a:off x="1151" y="912"/>
              <a:ext cx="4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/>
            </a:p>
          </p:txBody>
        </p:sp>
      </p:grpSp>
      <p:grpSp>
        <p:nvGrpSpPr>
          <p:cNvPr id="1199" name="Group 175"/>
          <p:cNvGrpSpPr>
            <a:grpSpLocks/>
          </p:cNvGrpSpPr>
          <p:nvPr userDrawn="1"/>
        </p:nvGrpSpPr>
        <p:grpSpPr bwMode="auto">
          <a:xfrm rot="10800000">
            <a:off x="5530850" y="2765425"/>
            <a:ext cx="123825" cy="188913"/>
            <a:chOff x="2115" y="75"/>
            <a:chExt cx="96" cy="146"/>
          </a:xfrm>
        </p:grpSpPr>
        <p:sp>
          <p:nvSpPr>
            <p:cNvPr id="1200" name="Oval 176"/>
            <p:cNvSpPr>
              <a:spLocks noChangeArrowheads="1"/>
            </p:cNvSpPr>
            <p:nvPr/>
          </p:nvSpPr>
          <p:spPr bwMode="auto">
            <a:xfrm>
              <a:off x="2124" y="117"/>
              <a:ext cx="81" cy="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01" name="Line 177"/>
            <p:cNvSpPr>
              <a:spLocks noChangeShapeType="1"/>
            </p:cNvSpPr>
            <p:nvPr/>
          </p:nvSpPr>
          <p:spPr bwMode="auto">
            <a:xfrm>
              <a:off x="2118" y="114"/>
              <a:ext cx="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02" name="Line 178"/>
            <p:cNvSpPr>
              <a:spLocks noChangeShapeType="1"/>
            </p:cNvSpPr>
            <p:nvPr/>
          </p:nvSpPr>
          <p:spPr bwMode="auto">
            <a:xfrm>
              <a:off x="2163" y="75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03" name="Rectangle 179"/>
            <p:cNvSpPr>
              <a:spLocks noChangeArrowheads="1"/>
            </p:cNvSpPr>
            <p:nvPr/>
          </p:nvSpPr>
          <p:spPr bwMode="auto">
            <a:xfrm>
              <a:off x="2115" y="165"/>
              <a:ext cx="9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204" name="Rectangle 180"/>
          <p:cNvSpPr>
            <a:spLocks noChangeArrowheads="1"/>
          </p:cNvSpPr>
          <p:nvPr userDrawn="1"/>
        </p:nvSpPr>
        <p:spPr bwMode="auto">
          <a:xfrm>
            <a:off x="7947025" y="4321175"/>
            <a:ext cx="88900" cy="1268413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205" name="Rectangle 181"/>
          <p:cNvSpPr>
            <a:spLocks noChangeArrowheads="1"/>
          </p:cNvSpPr>
          <p:nvPr userDrawn="1"/>
        </p:nvSpPr>
        <p:spPr bwMode="auto">
          <a:xfrm>
            <a:off x="7947025" y="1498600"/>
            <a:ext cx="88900" cy="1522413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206" name="Rectangle 182"/>
          <p:cNvSpPr>
            <a:spLocks noChangeArrowheads="1"/>
          </p:cNvSpPr>
          <p:nvPr userDrawn="1"/>
        </p:nvSpPr>
        <p:spPr bwMode="auto">
          <a:xfrm>
            <a:off x="7945438" y="2020888"/>
            <a:ext cx="88900" cy="152241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207" name="Rectangle 183"/>
          <p:cNvSpPr>
            <a:spLocks noChangeArrowheads="1"/>
          </p:cNvSpPr>
          <p:nvPr userDrawn="1"/>
        </p:nvSpPr>
        <p:spPr bwMode="auto">
          <a:xfrm rot="5400000" flipH="1">
            <a:off x="8221663" y="3249613"/>
            <a:ext cx="90487" cy="503237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de-DE"/>
          </a:p>
        </p:txBody>
      </p:sp>
      <p:sp>
        <p:nvSpPr>
          <p:cNvPr id="1126" name="Freeform 102"/>
          <p:cNvSpPr>
            <a:spLocks/>
          </p:cNvSpPr>
          <p:nvPr userDrawn="1"/>
        </p:nvSpPr>
        <p:spPr bwMode="auto">
          <a:xfrm>
            <a:off x="8432800" y="3389313"/>
            <a:ext cx="176213" cy="246062"/>
          </a:xfrm>
          <a:custGeom>
            <a:avLst/>
            <a:gdLst>
              <a:gd name="T0" fmla="*/ 72 w 111"/>
              <a:gd name="T1" fmla="*/ 0 h 155"/>
              <a:gd name="T2" fmla="*/ 0 w 111"/>
              <a:gd name="T3" fmla="*/ 155 h 155"/>
              <a:gd name="T4" fmla="*/ 111 w 111"/>
              <a:gd name="T5" fmla="*/ 149 h 155"/>
              <a:gd name="T6" fmla="*/ 111 w 111"/>
              <a:gd name="T7" fmla="*/ 11 h 155"/>
              <a:gd name="T8" fmla="*/ 72 w 111"/>
              <a:gd name="T9" fmla="*/ 0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155">
                <a:moveTo>
                  <a:pt x="72" y="0"/>
                </a:moveTo>
                <a:lnTo>
                  <a:pt x="0" y="155"/>
                </a:lnTo>
                <a:lnTo>
                  <a:pt x="111" y="149"/>
                </a:lnTo>
                <a:lnTo>
                  <a:pt x="111" y="11"/>
                </a:lnTo>
                <a:lnTo>
                  <a:pt x="7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08" name="Rectangle 184"/>
          <p:cNvSpPr>
            <a:spLocks noChangeArrowheads="1"/>
          </p:cNvSpPr>
          <p:nvPr userDrawn="1"/>
        </p:nvSpPr>
        <p:spPr bwMode="auto">
          <a:xfrm rot="5400000" flipH="1">
            <a:off x="8172450" y="4114800"/>
            <a:ext cx="90488" cy="50323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de-DE"/>
          </a:p>
        </p:txBody>
      </p:sp>
      <p:sp>
        <p:nvSpPr>
          <p:cNvPr id="1209" name="Freeform 185"/>
          <p:cNvSpPr>
            <a:spLocks/>
          </p:cNvSpPr>
          <p:nvPr userDrawn="1"/>
        </p:nvSpPr>
        <p:spPr bwMode="auto">
          <a:xfrm>
            <a:off x="8383588" y="4264025"/>
            <a:ext cx="176212" cy="246063"/>
          </a:xfrm>
          <a:custGeom>
            <a:avLst/>
            <a:gdLst>
              <a:gd name="T0" fmla="*/ 72 w 111"/>
              <a:gd name="T1" fmla="*/ 0 h 155"/>
              <a:gd name="T2" fmla="*/ 0 w 111"/>
              <a:gd name="T3" fmla="*/ 155 h 155"/>
              <a:gd name="T4" fmla="*/ 111 w 111"/>
              <a:gd name="T5" fmla="*/ 149 h 155"/>
              <a:gd name="T6" fmla="*/ 111 w 111"/>
              <a:gd name="T7" fmla="*/ 11 h 155"/>
              <a:gd name="T8" fmla="*/ 72 w 111"/>
              <a:gd name="T9" fmla="*/ 0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" h="155">
                <a:moveTo>
                  <a:pt x="72" y="0"/>
                </a:moveTo>
                <a:lnTo>
                  <a:pt x="0" y="155"/>
                </a:lnTo>
                <a:lnTo>
                  <a:pt x="111" y="149"/>
                </a:lnTo>
                <a:lnTo>
                  <a:pt x="111" y="11"/>
                </a:lnTo>
                <a:lnTo>
                  <a:pt x="7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1210" name="Group 186"/>
          <p:cNvGrpSpPr>
            <a:grpSpLocks/>
          </p:cNvGrpSpPr>
          <p:nvPr userDrawn="1"/>
        </p:nvGrpSpPr>
        <p:grpSpPr bwMode="auto">
          <a:xfrm rot="-5400000" flipH="1" flipV="1">
            <a:off x="7696200" y="3081338"/>
            <a:ext cx="319088" cy="354012"/>
            <a:chOff x="3599" y="1871"/>
            <a:chExt cx="201" cy="223"/>
          </a:xfrm>
        </p:grpSpPr>
        <p:sp>
          <p:nvSpPr>
            <p:cNvPr id="1211" name="Rectangle 187"/>
            <p:cNvSpPr>
              <a:spLocks noChangeArrowheads="1"/>
            </p:cNvSpPr>
            <p:nvPr/>
          </p:nvSpPr>
          <p:spPr bwMode="auto">
            <a:xfrm rot="-5400000" flipH="1" flipV="1">
              <a:off x="3671" y="1799"/>
              <a:ext cx="58" cy="2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de-DE"/>
            </a:p>
          </p:txBody>
        </p:sp>
        <p:sp>
          <p:nvSpPr>
            <p:cNvPr id="1212" name="Line 188"/>
            <p:cNvSpPr>
              <a:spLocks noChangeShapeType="1"/>
            </p:cNvSpPr>
            <p:nvPr/>
          </p:nvSpPr>
          <p:spPr bwMode="auto">
            <a:xfrm rot="5400000" flipV="1">
              <a:off x="3516" y="2012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13" name="Arc 189"/>
            <p:cNvSpPr>
              <a:spLocks/>
            </p:cNvSpPr>
            <p:nvPr/>
          </p:nvSpPr>
          <p:spPr bwMode="auto">
            <a:xfrm rot="-5400000" flipH="1" flipV="1">
              <a:off x="3619" y="1912"/>
              <a:ext cx="162" cy="20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215" name="Rectangle 191"/>
          <p:cNvSpPr>
            <a:spLocks noChangeArrowheads="1"/>
          </p:cNvSpPr>
          <p:nvPr userDrawn="1"/>
        </p:nvSpPr>
        <p:spPr bwMode="auto">
          <a:xfrm flipH="1">
            <a:off x="7359650" y="2701925"/>
            <a:ext cx="42863" cy="31908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216" name="Rectangle 192"/>
          <p:cNvSpPr>
            <a:spLocks noChangeArrowheads="1"/>
          </p:cNvSpPr>
          <p:nvPr userDrawn="1"/>
        </p:nvSpPr>
        <p:spPr bwMode="auto">
          <a:xfrm flipH="1">
            <a:off x="6815138" y="2709863"/>
            <a:ext cx="42862" cy="319087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217" name="Rectangle 193"/>
          <p:cNvSpPr>
            <a:spLocks noChangeArrowheads="1"/>
          </p:cNvSpPr>
          <p:nvPr userDrawn="1"/>
        </p:nvSpPr>
        <p:spPr bwMode="auto">
          <a:xfrm rot="19113206" flipH="1">
            <a:off x="7218363" y="2322513"/>
            <a:ext cx="42862" cy="44291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218" name="Rectangle 194"/>
          <p:cNvSpPr>
            <a:spLocks noChangeArrowheads="1"/>
          </p:cNvSpPr>
          <p:nvPr userDrawn="1"/>
        </p:nvSpPr>
        <p:spPr bwMode="auto">
          <a:xfrm rot="2494203" flipH="1">
            <a:off x="6953250" y="2322513"/>
            <a:ext cx="44450" cy="44291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grpSp>
        <p:nvGrpSpPr>
          <p:cNvPr id="1219" name="Group 195"/>
          <p:cNvGrpSpPr>
            <a:grpSpLocks/>
          </p:cNvGrpSpPr>
          <p:nvPr userDrawn="1"/>
        </p:nvGrpSpPr>
        <p:grpSpPr bwMode="auto">
          <a:xfrm rot="7803240" flipH="1">
            <a:off x="6759575" y="2359026"/>
            <a:ext cx="261937" cy="258762"/>
            <a:chOff x="3599" y="1871"/>
            <a:chExt cx="201" cy="223"/>
          </a:xfrm>
        </p:grpSpPr>
        <p:sp>
          <p:nvSpPr>
            <p:cNvPr id="1220" name="Rectangle 196"/>
            <p:cNvSpPr>
              <a:spLocks noChangeArrowheads="1"/>
            </p:cNvSpPr>
            <p:nvPr/>
          </p:nvSpPr>
          <p:spPr bwMode="auto">
            <a:xfrm rot="-5400000" flipH="1" flipV="1">
              <a:off x="3671" y="1799"/>
              <a:ext cx="58" cy="2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/>
            </a:p>
          </p:txBody>
        </p:sp>
        <p:sp>
          <p:nvSpPr>
            <p:cNvPr id="1221" name="Line 197"/>
            <p:cNvSpPr>
              <a:spLocks noChangeShapeType="1"/>
            </p:cNvSpPr>
            <p:nvPr/>
          </p:nvSpPr>
          <p:spPr bwMode="auto">
            <a:xfrm rot="5400000" flipV="1">
              <a:off x="3516" y="2012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2" name="Arc 198"/>
            <p:cNvSpPr>
              <a:spLocks/>
            </p:cNvSpPr>
            <p:nvPr/>
          </p:nvSpPr>
          <p:spPr bwMode="auto">
            <a:xfrm rot="-5400000" flipH="1" flipV="1">
              <a:off x="3619" y="1912"/>
              <a:ext cx="162" cy="20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223" name="Group 199"/>
          <p:cNvGrpSpPr>
            <a:grpSpLocks/>
          </p:cNvGrpSpPr>
          <p:nvPr userDrawn="1"/>
        </p:nvGrpSpPr>
        <p:grpSpPr bwMode="auto">
          <a:xfrm rot="-29403241">
            <a:off x="7205663" y="2366962"/>
            <a:ext cx="261938" cy="258763"/>
            <a:chOff x="3599" y="1871"/>
            <a:chExt cx="201" cy="223"/>
          </a:xfrm>
        </p:grpSpPr>
        <p:sp>
          <p:nvSpPr>
            <p:cNvPr id="1224" name="Rectangle 200"/>
            <p:cNvSpPr>
              <a:spLocks noChangeArrowheads="1"/>
            </p:cNvSpPr>
            <p:nvPr/>
          </p:nvSpPr>
          <p:spPr bwMode="auto">
            <a:xfrm rot="-5400000" flipH="1" flipV="1">
              <a:off x="3671" y="1799"/>
              <a:ext cx="58" cy="2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/>
            </a:p>
          </p:txBody>
        </p:sp>
        <p:sp>
          <p:nvSpPr>
            <p:cNvPr id="1225" name="Line 201"/>
            <p:cNvSpPr>
              <a:spLocks noChangeShapeType="1"/>
            </p:cNvSpPr>
            <p:nvPr/>
          </p:nvSpPr>
          <p:spPr bwMode="auto">
            <a:xfrm rot="5400000" flipV="1">
              <a:off x="3516" y="2012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26" name="Arc 202"/>
            <p:cNvSpPr>
              <a:spLocks/>
            </p:cNvSpPr>
            <p:nvPr/>
          </p:nvSpPr>
          <p:spPr bwMode="auto">
            <a:xfrm rot="-5400000" flipH="1" flipV="1">
              <a:off x="3619" y="1912"/>
              <a:ext cx="162" cy="20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227" name="Rectangle 203"/>
          <p:cNvSpPr>
            <a:spLocks noChangeArrowheads="1"/>
          </p:cNvSpPr>
          <p:nvPr userDrawn="1"/>
        </p:nvSpPr>
        <p:spPr bwMode="auto">
          <a:xfrm flipH="1">
            <a:off x="7086600" y="1490663"/>
            <a:ext cx="42863" cy="92392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grpSp>
        <p:nvGrpSpPr>
          <p:cNvPr id="1228" name="Group 204"/>
          <p:cNvGrpSpPr>
            <a:grpSpLocks/>
          </p:cNvGrpSpPr>
          <p:nvPr userDrawn="1"/>
        </p:nvGrpSpPr>
        <p:grpSpPr bwMode="auto">
          <a:xfrm>
            <a:off x="7562850" y="1393825"/>
            <a:ext cx="287338" cy="122238"/>
            <a:chOff x="1055" y="960"/>
            <a:chExt cx="240" cy="96"/>
          </a:xfrm>
        </p:grpSpPr>
        <p:sp>
          <p:nvSpPr>
            <p:cNvPr id="1229" name="Rectangle 205"/>
            <p:cNvSpPr>
              <a:spLocks noChangeArrowheads="1"/>
            </p:cNvSpPr>
            <p:nvPr/>
          </p:nvSpPr>
          <p:spPr bwMode="auto">
            <a:xfrm rot="-16200000">
              <a:off x="1151" y="884"/>
              <a:ext cx="48" cy="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  <p:sp>
          <p:nvSpPr>
            <p:cNvPr id="1230" name="Rectangle 206"/>
            <p:cNvSpPr>
              <a:spLocks noChangeArrowheads="1"/>
            </p:cNvSpPr>
            <p:nvPr/>
          </p:nvSpPr>
          <p:spPr bwMode="auto">
            <a:xfrm rot="-16200000">
              <a:off x="1151" y="912"/>
              <a:ext cx="4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</p:grpSp>
      <p:grpSp>
        <p:nvGrpSpPr>
          <p:cNvPr id="1231" name="Group 207"/>
          <p:cNvGrpSpPr>
            <a:grpSpLocks/>
          </p:cNvGrpSpPr>
          <p:nvPr userDrawn="1"/>
        </p:nvGrpSpPr>
        <p:grpSpPr bwMode="auto">
          <a:xfrm>
            <a:off x="6399213" y="1392238"/>
            <a:ext cx="287337" cy="122237"/>
            <a:chOff x="1055" y="960"/>
            <a:chExt cx="240" cy="96"/>
          </a:xfrm>
        </p:grpSpPr>
        <p:sp>
          <p:nvSpPr>
            <p:cNvPr id="1232" name="Rectangle 208"/>
            <p:cNvSpPr>
              <a:spLocks noChangeArrowheads="1"/>
            </p:cNvSpPr>
            <p:nvPr/>
          </p:nvSpPr>
          <p:spPr bwMode="auto">
            <a:xfrm rot="-16200000">
              <a:off x="1151" y="884"/>
              <a:ext cx="48" cy="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  <p:sp>
          <p:nvSpPr>
            <p:cNvPr id="1233" name="Rectangle 209"/>
            <p:cNvSpPr>
              <a:spLocks noChangeArrowheads="1"/>
            </p:cNvSpPr>
            <p:nvPr/>
          </p:nvSpPr>
          <p:spPr bwMode="auto">
            <a:xfrm rot="-16200000">
              <a:off x="1151" y="912"/>
              <a:ext cx="48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de-DE"/>
            </a:p>
          </p:txBody>
        </p:sp>
      </p:grpSp>
      <p:sp>
        <p:nvSpPr>
          <p:cNvPr id="1234" name="Rectangle 210"/>
          <p:cNvSpPr>
            <a:spLocks noChangeArrowheads="1"/>
          </p:cNvSpPr>
          <p:nvPr userDrawn="1"/>
        </p:nvSpPr>
        <p:spPr bwMode="auto">
          <a:xfrm>
            <a:off x="6408738" y="1839913"/>
            <a:ext cx="571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000">
                <a:latin typeface="Arial" charset="0"/>
              </a:rPr>
              <a:t>Herren</a:t>
            </a:r>
          </a:p>
        </p:txBody>
      </p:sp>
      <p:sp>
        <p:nvSpPr>
          <p:cNvPr id="1235" name="Rectangle 211"/>
          <p:cNvSpPr>
            <a:spLocks noChangeArrowheads="1"/>
          </p:cNvSpPr>
          <p:nvPr userDrawn="1"/>
        </p:nvSpPr>
        <p:spPr bwMode="auto">
          <a:xfrm>
            <a:off x="7264400" y="1838325"/>
            <a:ext cx="5921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000">
                <a:latin typeface="Arial" charset="0"/>
              </a:rPr>
              <a:t>Damen</a:t>
            </a:r>
          </a:p>
        </p:txBody>
      </p:sp>
      <p:sp>
        <p:nvSpPr>
          <p:cNvPr id="1236" name="Rectangle 212"/>
          <p:cNvSpPr>
            <a:spLocks noChangeArrowheads="1"/>
          </p:cNvSpPr>
          <p:nvPr userDrawn="1"/>
        </p:nvSpPr>
        <p:spPr bwMode="auto">
          <a:xfrm rot="16200000">
            <a:off x="7781131" y="3940969"/>
            <a:ext cx="542925" cy="22383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37" name="Rectangle 213"/>
          <p:cNvSpPr>
            <a:spLocks noChangeArrowheads="1"/>
          </p:cNvSpPr>
          <p:nvPr userDrawn="1"/>
        </p:nvSpPr>
        <p:spPr bwMode="auto">
          <a:xfrm flipH="1">
            <a:off x="5513388" y="3419475"/>
            <a:ext cx="228600" cy="423863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238" name="Rectangle 214"/>
          <p:cNvSpPr>
            <a:spLocks noChangeArrowheads="1"/>
          </p:cNvSpPr>
          <p:nvPr userDrawn="1"/>
        </p:nvSpPr>
        <p:spPr bwMode="auto">
          <a:xfrm flipH="1">
            <a:off x="1498600" y="5535613"/>
            <a:ext cx="76200" cy="4286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239" name="Rectangle 215"/>
          <p:cNvSpPr>
            <a:spLocks noChangeArrowheads="1"/>
          </p:cNvSpPr>
          <p:nvPr userDrawn="1"/>
        </p:nvSpPr>
        <p:spPr bwMode="auto">
          <a:xfrm flipH="1">
            <a:off x="2897188" y="5543550"/>
            <a:ext cx="76200" cy="42863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240" name="Rectangle 216"/>
          <p:cNvSpPr>
            <a:spLocks noChangeArrowheads="1"/>
          </p:cNvSpPr>
          <p:nvPr userDrawn="1"/>
        </p:nvSpPr>
        <p:spPr bwMode="auto">
          <a:xfrm flipH="1">
            <a:off x="4175125" y="5538788"/>
            <a:ext cx="76200" cy="4286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241" name="Rectangle 217"/>
          <p:cNvSpPr>
            <a:spLocks noChangeArrowheads="1"/>
          </p:cNvSpPr>
          <p:nvPr userDrawn="1"/>
        </p:nvSpPr>
        <p:spPr bwMode="auto">
          <a:xfrm flipH="1">
            <a:off x="1497013" y="1533525"/>
            <a:ext cx="76200" cy="42863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242" name="Rectangle 218"/>
          <p:cNvSpPr>
            <a:spLocks noChangeArrowheads="1"/>
          </p:cNvSpPr>
          <p:nvPr userDrawn="1"/>
        </p:nvSpPr>
        <p:spPr bwMode="auto">
          <a:xfrm flipH="1">
            <a:off x="2913063" y="1531938"/>
            <a:ext cx="76200" cy="4286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243" name="Rectangle 219"/>
          <p:cNvSpPr>
            <a:spLocks noChangeArrowheads="1"/>
          </p:cNvSpPr>
          <p:nvPr userDrawn="1"/>
        </p:nvSpPr>
        <p:spPr bwMode="auto">
          <a:xfrm flipH="1">
            <a:off x="4164013" y="1531938"/>
            <a:ext cx="76200" cy="4286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244" name="Rectangle 220"/>
          <p:cNvSpPr>
            <a:spLocks noChangeArrowheads="1"/>
          </p:cNvSpPr>
          <p:nvPr userDrawn="1"/>
        </p:nvSpPr>
        <p:spPr bwMode="auto">
          <a:xfrm rot="16200000">
            <a:off x="4958556" y="4055269"/>
            <a:ext cx="542925" cy="22383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45" name="Rectangle 221"/>
          <p:cNvSpPr>
            <a:spLocks noChangeArrowheads="1"/>
          </p:cNvSpPr>
          <p:nvPr userDrawn="1"/>
        </p:nvSpPr>
        <p:spPr bwMode="auto">
          <a:xfrm rot="-5400000">
            <a:off x="4914900" y="4059238"/>
            <a:ext cx="627063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700">
                <a:latin typeface="Arial" charset="0"/>
              </a:rPr>
              <a:t>Zapfanlage</a:t>
            </a:r>
          </a:p>
        </p:txBody>
      </p:sp>
      <p:sp>
        <p:nvSpPr>
          <p:cNvPr id="1249" name="Rectangle 225"/>
          <p:cNvSpPr>
            <a:spLocks noChangeArrowheads="1"/>
          </p:cNvSpPr>
          <p:nvPr userDrawn="1"/>
        </p:nvSpPr>
        <p:spPr bwMode="auto">
          <a:xfrm>
            <a:off x="8591550" y="2413000"/>
            <a:ext cx="131445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000">
                <a:latin typeface="Arial" charset="0"/>
              </a:rPr>
              <a:t>Ausstattung:</a:t>
            </a:r>
          </a:p>
          <a:p>
            <a:r>
              <a:rPr lang="de-DE" sz="1000">
                <a:latin typeface="Arial" charset="0"/>
              </a:rPr>
              <a:t>7 Tische 250x80 cm</a:t>
            </a:r>
          </a:p>
          <a:p>
            <a:r>
              <a:rPr lang="de-DE" sz="1000">
                <a:latin typeface="Arial" charset="0"/>
              </a:rPr>
              <a:t>6 Tische 200x80 cm</a:t>
            </a:r>
          </a:p>
          <a:p>
            <a:r>
              <a:rPr lang="de-DE" sz="1000">
                <a:latin typeface="Arial" charset="0"/>
              </a:rPr>
              <a:t>4 Tische </a:t>
            </a:r>
            <a:r>
              <a:rPr lang="en-US" sz="1000">
                <a:latin typeface="Arial" charset="0"/>
                <a:cs typeface="Arial" charset="0"/>
              </a:rPr>
              <a:t>Ø</a:t>
            </a:r>
            <a:r>
              <a:rPr lang="de-DE" sz="1000">
                <a:latin typeface="Arial" charset="0"/>
              </a:rPr>
              <a:t> 80 cm</a:t>
            </a:r>
          </a:p>
          <a:p>
            <a:r>
              <a:rPr lang="de-DE" sz="1000">
                <a:latin typeface="Arial" charset="0"/>
              </a:rPr>
              <a:t>4 Tische 150x75 cm</a:t>
            </a:r>
          </a:p>
          <a:p>
            <a:r>
              <a:rPr lang="de-DE" sz="1000">
                <a:latin typeface="Arial" charset="0"/>
              </a:rPr>
              <a:t>7 Tische 80x80 cm</a:t>
            </a:r>
          </a:p>
          <a:p>
            <a:r>
              <a:rPr lang="de-DE" sz="1000">
                <a:latin typeface="Arial" charset="0"/>
              </a:rPr>
              <a:t>150 Stühle grün</a:t>
            </a:r>
          </a:p>
        </p:txBody>
      </p:sp>
      <p:grpSp>
        <p:nvGrpSpPr>
          <p:cNvPr id="1127" name="Group 103"/>
          <p:cNvGrpSpPr>
            <a:grpSpLocks/>
          </p:cNvGrpSpPr>
          <p:nvPr userDrawn="1"/>
        </p:nvGrpSpPr>
        <p:grpSpPr bwMode="auto">
          <a:xfrm flipH="1" flipV="1">
            <a:off x="5794375" y="2713038"/>
            <a:ext cx="319088" cy="354012"/>
            <a:chOff x="3599" y="1871"/>
            <a:chExt cx="201" cy="223"/>
          </a:xfrm>
        </p:grpSpPr>
        <p:sp>
          <p:nvSpPr>
            <p:cNvPr id="1128" name="Rectangle 104"/>
            <p:cNvSpPr>
              <a:spLocks noChangeArrowheads="1"/>
            </p:cNvSpPr>
            <p:nvPr/>
          </p:nvSpPr>
          <p:spPr bwMode="auto">
            <a:xfrm rot="-5400000" flipH="1" flipV="1">
              <a:off x="3671" y="1799"/>
              <a:ext cx="58" cy="2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de-DE"/>
            </a:p>
          </p:txBody>
        </p:sp>
        <p:sp>
          <p:nvSpPr>
            <p:cNvPr id="1129" name="Line 105"/>
            <p:cNvSpPr>
              <a:spLocks noChangeShapeType="1"/>
            </p:cNvSpPr>
            <p:nvPr/>
          </p:nvSpPr>
          <p:spPr bwMode="auto">
            <a:xfrm rot="5400000" flipV="1">
              <a:off x="3516" y="2012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30" name="Arc 106"/>
            <p:cNvSpPr>
              <a:spLocks/>
            </p:cNvSpPr>
            <p:nvPr/>
          </p:nvSpPr>
          <p:spPr bwMode="auto">
            <a:xfrm rot="-5400000" flipH="1" flipV="1">
              <a:off x="3619" y="1912"/>
              <a:ext cx="162" cy="20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" name="chair"/>
          <p:cNvSpPr>
            <a:spLocks noEditPoints="1" noChangeArrowheads="1"/>
          </p:cNvSpPr>
          <p:nvPr/>
        </p:nvSpPr>
        <p:spPr bwMode="auto">
          <a:xfrm>
            <a:off x="6102350" y="3587750"/>
            <a:ext cx="174625" cy="158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1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99" name="chair"/>
          <p:cNvSpPr>
            <a:spLocks noEditPoints="1" noChangeArrowheads="1"/>
          </p:cNvSpPr>
          <p:nvPr/>
        </p:nvSpPr>
        <p:spPr bwMode="auto">
          <a:xfrm>
            <a:off x="7134225" y="3576638"/>
            <a:ext cx="174625" cy="158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1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01" name="chair"/>
          <p:cNvSpPr>
            <a:spLocks noEditPoints="1" noChangeArrowheads="1"/>
          </p:cNvSpPr>
          <p:nvPr/>
        </p:nvSpPr>
        <p:spPr bwMode="auto">
          <a:xfrm rot="16722415" flipV="1">
            <a:off x="7377112" y="4683126"/>
            <a:ext cx="174625" cy="158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1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03" name="chair"/>
          <p:cNvSpPr>
            <a:spLocks noEditPoints="1" noChangeArrowheads="1"/>
          </p:cNvSpPr>
          <p:nvPr/>
        </p:nvSpPr>
        <p:spPr bwMode="auto">
          <a:xfrm rot="17369887" flipV="1">
            <a:off x="6351587" y="3840163"/>
            <a:ext cx="174625" cy="158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1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2603" name="Group 555"/>
          <p:cNvGrpSpPr>
            <a:grpSpLocks/>
          </p:cNvGrpSpPr>
          <p:nvPr/>
        </p:nvGrpSpPr>
        <p:grpSpPr bwMode="auto">
          <a:xfrm>
            <a:off x="1066800" y="5221288"/>
            <a:ext cx="360363" cy="307975"/>
            <a:chOff x="2045" y="3073"/>
            <a:chExt cx="227" cy="194"/>
          </a:xfrm>
        </p:grpSpPr>
        <p:sp>
          <p:nvSpPr>
            <p:cNvPr id="2548" name="Oval 500"/>
            <p:cNvSpPr>
              <a:spLocks noChangeArrowheads="1"/>
            </p:cNvSpPr>
            <p:nvPr/>
          </p:nvSpPr>
          <p:spPr bwMode="auto">
            <a:xfrm>
              <a:off x="2072" y="3073"/>
              <a:ext cx="193" cy="194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02" name="Text Box 554"/>
            <p:cNvSpPr txBox="1">
              <a:spLocks noChangeArrowheads="1"/>
            </p:cNvSpPr>
            <p:nvPr/>
          </p:nvSpPr>
          <p:spPr bwMode="auto">
            <a:xfrm>
              <a:off x="2045" y="3106"/>
              <a:ext cx="227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ø</a:t>
              </a:r>
              <a:r>
                <a:rPr lang="de-DE" sz="800">
                  <a:latin typeface="Arial" charset="0"/>
                </a:rPr>
                <a:t>80</a:t>
              </a:r>
            </a:p>
          </p:txBody>
        </p:sp>
      </p:grpSp>
      <p:grpSp>
        <p:nvGrpSpPr>
          <p:cNvPr id="2616" name="Group 568"/>
          <p:cNvGrpSpPr>
            <a:grpSpLocks/>
          </p:cNvGrpSpPr>
          <p:nvPr/>
        </p:nvGrpSpPr>
        <p:grpSpPr bwMode="auto">
          <a:xfrm>
            <a:off x="1708150" y="1812925"/>
            <a:ext cx="885825" cy="593725"/>
            <a:chOff x="1009" y="2981"/>
            <a:chExt cx="558" cy="374"/>
          </a:xfrm>
        </p:grpSpPr>
        <p:grpSp>
          <p:nvGrpSpPr>
            <p:cNvPr id="2587" name="Group 539"/>
            <p:cNvGrpSpPr>
              <a:grpSpLocks/>
            </p:cNvGrpSpPr>
            <p:nvPr/>
          </p:nvGrpSpPr>
          <p:grpSpPr bwMode="auto">
            <a:xfrm>
              <a:off x="1009" y="2981"/>
              <a:ext cx="558" cy="374"/>
              <a:chOff x="2330" y="63"/>
              <a:chExt cx="558" cy="374"/>
            </a:xfrm>
          </p:grpSpPr>
          <p:sp>
            <p:nvSpPr>
              <p:cNvPr id="2588" name="Rectangle 540"/>
              <p:cNvSpPr>
                <a:spLocks noChangeArrowheads="1"/>
              </p:cNvSpPr>
              <p:nvPr/>
            </p:nvSpPr>
            <p:spPr bwMode="auto">
              <a:xfrm>
                <a:off x="2330" y="164"/>
                <a:ext cx="558" cy="174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589" name="chair"/>
              <p:cNvSpPr>
                <a:spLocks noEditPoints="1" noChangeArrowheads="1"/>
              </p:cNvSpPr>
              <p:nvPr/>
            </p:nvSpPr>
            <p:spPr bwMode="auto">
              <a:xfrm>
                <a:off x="2349" y="63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590" name="chair"/>
              <p:cNvSpPr>
                <a:spLocks noEditPoints="1" noChangeArrowheads="1"/>
              </p:cNvSpPr>
              <p:nvPr/>
            </p:nvSpPr>
            <p:spPr bwMode="auto">
              <a:xfrm>
                <a:off x="2489" y="65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591" name="chair"/>
              <p:cNvSpPr>
                <a:spLocks noEditPoints="1" noChangeArrowheads="1"/>
              </p:cNvSpPr>
              <p:nvPr/>
            </p:nvSpPr>
            <p:spPr bwMode="auto">
              <a:xfrm>
                <a:off x="2626" y="64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592" name="chair"/>
              <p:cNvSpPr>
                <a:spLocks noEditPoints="1" noChangeArrowheads="1"/>
              </p:cNvSpPr>
              <p:nvPr/>
            </p:nvSpPr>
            <p:spPr bwMode="auto">
              <a:xfrm>
                <a:off x="2763" y="63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593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348" y="335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594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488" y="337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595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625" y="336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596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762" y="335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609" name="Text Box 561"/>
            <p:cNvSpPr txBox="1">
              <a:spLocks noChangeArrowheads="1"/>
            </p:cNvSpPr>
            <p:nvPr/>
          </p:nvSpPr>
          <p:spPr bwMode="auto">
            <a:xfrm>
              <a:off x="1131" y="3105"/>
              <a:ext cx="32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250x</a:t>
              </a:r>
              <a:r>
                <a:rPr lang="de-DE" sz="800">
                  <a:latin typeface="Arial" charset="0"/>
                </a:rPr>
                <a:t>80</a:t>
              </a:r>
            </a:p>
          </p:txBody>
        </p:sp>
      </p:grpSp>
      <p:grpSp>
        <p:nvGrpSpPr>
          <p:cNvPr id="2646" name="Group 598"/>
          <p:cNvGrpSpPr>
            <a:grpSpLocks/>
          </p:cNvGrpSpPr>
          <p:nvPr/>
        </p:nvGrpSpPr>
        <p:grpSpPr bwMode="auto">
          <a:xfrm rot="5400000">
            <a:off x="6942932" y="3913981"/>
            <a:ext cx="552450" cy="258763"/>
            <a:chOff x="4250" y="2610"/>
            <a:chExt cx="348" cy="163"/>
          </a:xfrm>
        </p:grpSpPr>
        <p:sp>
          <p:nvSpPr>
            <p:cNvPr id="2564" name="Rectangle 516"/>
            <p:cNvSpPr>
              <a:spLocks noChangeArrowheads="1"/>
            </p:cNvSpPr>
            <p:nvPr/>
          </p:nvSpPr>
          <p:spPr bwMode="auto">
            <a:xfrm rot="21600000">
              <a:off x="4250" y="2610"/>
              <a:ext cx="348" cy="163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29" name="Text Box 581"/>
            <p:cNvSpPr txBox="1">
              <a:spLocks noChangeArrowheads="1"/>
            </p:cNvSpPr>
            <p:nvPr/>
          </p:nvSpPr>
          <p:spPr bwMode="auto">
            <a:xfrm>
              <a:off x="4260" y="2623"/>
              <a:ext cx="32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150x75</a:t>
              </a:r>
              <a:endParaRPr lang="de-DE" sz="800">
                <a:latin typeface="Arial" charset="0"/>
              </a:endParaRPr>
            </a:p>
          </p:txBody>
        </p:sp>
      </p:grpSp>
      <p:grpSp>
        <p:nvGrpSpPr>
          <p:cNvPr id="2647" name="Group 599"/>
          <p:cNvGrpSpPr>
            <a:grpSpLocks/>
          </p:cNvGrpSpPr>
          <p:nvPr/>
        </p:nvGrpSpPr>
        <p:grpSpPr bwMode="auto">
          <a:xfrm rot="5400000">
            <a:off x="6944519" y="4460082"/>
            <a:ext cx="552450" cy="258762"/>
            <a:chOff x="4250" y="2776"/>
            <a:chExt cx="348" cy="163"/>
          </a:xfrm>
        </p:grpSpPr>
        <p:sp>
          <p:nvSpPr>
            <p:cNvPr id="2583" name="Rectangle 535"/>
            <p:cNvSpPr>
              <a:spLocks noChangeArrowheads="1"/>
            </p:cNvSpPr>
            <p:nvPr/>
          </p:nvSpPr>
          <p:spPr bwMode="auto">
            <a:xfrm rot="21600000">
              <a:off x="4250" y="2776"/>
              <a:ext cx="348" cy="163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31" name="Text Box 583"/>
            <p:cNvSpPr txBox="1">
              <a:spLocks noChangeArrowheads="1"/>
            </p:cNvSpPr>
            <p:nvPr/>
          </p:nvSpPr>
          <p:spPr bwMode="auto">
            <a:xfrm>
              <a:off x="4259" y="2790"/>
              <a:ext cx="32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150x75</a:t>
              </a:r>
              <a:endParaRPr lang="de-DE" sz="800">
                <a:latin typeface="Arial" charset="0"/>
              </a:endParaRPr>
            </a:p>
          </p:txBody>
        </p:sp>
      </p:grpSp>
      <p:grpSp>
        <p:nvGrpSpPr>
          <p:cNvPr id="2648" name="Group 600"/>
          <p:cNvGrpSpPr>
            <a:grpSpLocks/>
          </p:cNvGrpSpPr>
          <p:nvPr/>
        </p:nvGrpSpPr>
        <p:grpSpPr bwMode="auto">
          <a:xfrm rot="5400000">
            <a:off x="5914232" y="3931443"/>
            <a:ext cx="552450" cy="258763"/>
            <a:chOff x="4250" y="2942"/>
            <a:chExt cx="348" cy="163"/>
          </a:xfrm>
        </p:grpSpPr>
        <p:sp>
          <p:nvSpPr>
            <p:cNvPr id="2584" name="Rectangle 536"/>
            <p:cNvSpPr>
              <a:spLocks noChangeArrowheads="1"/>
            </p:cNvSpPr>
            <p:nvPr/>
          </p:nvSpPr>
          <p:spPr bwMode="auto">
            <a:xfrm rot="21600000">
              <a:off x="4250" y="2942"/>
              <a:ext cx="348" cy="163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32" name="Text Box 584"/>
            <p:cNvSpPr txBox="1">
              <a:spLocks noChangeArrowheads="1"/>
            </p:cNvSpPr>
            <p:nvPr/>
          </p:nvSpPr>
          <p:spPr bwMode="auto">
            <a:xfrm>
              <a:off x="4259" y="2952"/>
              <a:ext cx="32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150x75</a:t>
              </a:r>
              <a:endParaRPr lang="de-DE" sz="800">
                <a:latin typeface="Arial" charset="0"/>
              </a:endParaRPr>
            </a:p>
          </p:txBody>
        </p:sp>
      </p:grpSp>
      <p:grpSp>
        <p:nvGrpSpPr>
          <p:cNvPr id="2649" name="Group 601"/>
          <p:cNvGrpSpPr>
            <a:grpSpLocks/>
          </p:cNvGrpSpPr>
          <p:nvPr/>
        </p:nvGrpSpPr>
        <p:grpSpPr bwMode="auto">
          <a:xfrm rot="5400000">
            <a:off x="5915819" y="4485482"/>
            <a:ext cx="552450" cy="258762"/>
            <a:chOff x="4250" y="3108"/>
            <a:chExt cx="348" cy="163"/>
          </a:xfrm>
        </p:grpSpPr>
        <p:sp>
          <p:nvSpPr>
            <p:cNvPr id="2585" name="Rectangle 537"/>
            <p:cNvSpPr>
              <a:spLocks noChangeArrowheads="1"/>
            </p:cNvSpPr>
            <p:nvPr/>
          </p:nvSpPr>
          <p:spPr bwMode="auto">
            <a:xfrm rot="21600000">
              <a:off x="4250" y="3108"/>
              <a:ext cx="348" cy="163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33" name="Text Box 585"/>
            <p:cNvSpPr txBox="1">
              <a:spLocks noChangeArrowheads="1"/>
            </p:cNvSpPr>
            <p:nvPr/>
          </p:nvSpPr>
          <p:spPr bwMode="auto">
            <a:xfrm>
              <a:off x="4259" y="3120"/>
              <a:ext cx="32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150x75</a:t>
              </a:r>
              <a:endParaRPr lang="de-DE" sz="800">
                <a:latin typeface="Arial" charset="0"/>
              </a:endParaRPr>
            </a:p>
          </p:txBody>
        </p:sp>
      </p:grpSp>
      <p:grpSp>
        <p:nvGrpSpPr>
          <p:cNvPr id="2666" name="Group 618"/>
          <p:cNvGrpSpPr>
            <a:grpSpLocks/>
          </p:cNvGrpSpPr>
          <p:nvPr/>
        </p:nvGrpSpPr>
        <p:grpSpPr bwMode="auto">
          <a:xfrm>
            <a:off x="4876800" y="5208588"/>
            <a:ext cx="393700" cy="288925"/>
            <a:chOff x="3120" y="3281"/>
            <a:chExt cx="248" cy="182"/>
          </a:xfrm>
        </p:grpSpPr>
        <p:sp>
          <p:nvSpPr>
            <p:cNvPr id="2576" name="Rectangle 528"/>
            <p:cNvSpPr>
              <a:spLocks noChangeArrowheads="1"/>
            </p:cNvSpPr>
            <p:nvPr/>
          </p:nvSpPr>
          <p:spPr bwMode="auto">
            <a:xfrm rot="16200000">
              <a:off x="3156" y="3285"/>
              <a:ext cx="182" cy="174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36" name="Text Box 588"/>
            <p:cNvSpPr txBox="1">
              <a:spLocks noChangeArrowheads="1"/>
            </p:cNvSpPr>
            <p:nvPr/>
          </p:nvSpPr>
          <p:spPr bwMode="auto">
            <a:xfrm>
              <a:off x="3120" y="3313"/>
              <a:ext cx="24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600">
                  <a:latin typeface="Arial" charset="0"/>
                  <a:cs typeface="Arial" charset="0"/>
                </a:rPr>
                <a:t>80x80</a:t>
              </a:r>
              <a:endParaRPr lang="de-DE" sz="600">
                <a:latin typeface="Arial" charset="0"/>
              </a:endParaRPr>
            </a:p>
          </p:txBody>
        </p:sp>
      </p:grpSp>
      <p:grpSp>
        <p:nvGrpSpPr>
          <p:cNvPr id="2653" name="Group 605"/>
          <p:cNvGrpSpPr>
            <a:grpSpLocks/>
          </p:cNvGrpSpPr>
          <p:nvPr/>
        </p:nvGrpSpPr>
        <p:grpSpPr bwMode="auto">
          <a:xfrm>
            <a:off x="7731125" y="4319588"/>
            <a:ext cx="206375" cy="1255712"/>
            <a:chOff x="4870" y="2721"/>
            <a:chExt cx="130" cy="791"/>
          </a:xfrm>
        </p:grpSpPr>
        <p:sp>
          <p:nvSpPr>
            <p:cNvPr id="2572" name="Rectangle 524"/>
            <p:cNvSpPr>
              <a:spLocks noChangeArrowheads="1"/>
            </p:cNvSpPr>
            <p:nvPr/>
          </p:nvSpPr>
          <p:spPr bwMode="auto">
            <a:xfrm rot="16200000">
              <a:off x="4539" y="3052"/>
              <a:ext cx="791" cy="129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52" name="Text Box 604"/>
            <p:cNvSpPr txBox="1">
              <a:spLocks noChangeArrowheads="1"/>
            </p:cNvSpPr>
            <p:nvPr/>
          </p:nvSpPr>
          <p:spPr bwMode="auto">
            <a:xfrm rot="-5400000">
              <a:off x="4804" y="3070"/>
              <a:ext cx="27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600">
                  <a:latin typeface="Arial" charset="0"/>
                  <a:cs typeface="Arial" charset="0"/>
                </a:rPr>
                <a:t>355x60</a:t>
              </a:r>
              <a:endParaRPr lang="de-DE" sz="600">
                <a:latin typeface="Arial" charset="0"/>
              </a:endParaRPr>
            </a:p>
          </p:txBody>
        </p:sp>
      </p:grpSp>
      <p:grpSp>
        <p:nvGrpSpPr>
          <p:cNvPr id="2663" name="Group 615"/>
          <p:cNvGrpSpPr>
            <a:grpSpLocks/>
          </p:cNvGrpSpPr>
          <p:nvPr/>
        </p:nvGrpSpPr>
        <p:grpSpPr bwMode="auto">
          <a:xfrm>
            <a:off x="4933950" y="2695575"/>
            <a:ext cx="452438" cy="276225"/>
            <a:chOff x="3090" y="1698"/>
            <a:chExt cx="285" cy="174"/>
          </a:xfrm>
        </p:grpSpPr>
        <p:sp>
          <p:nvSpPr>
            <p:cNvPr id="2664" name="Rectangle 616"/>
            <p:cNvSpPr>
              <a:spLocks noChangeArrowheads="1"/>
            </p:cNvSpPr>
            <p:nvPr/>
          </p:nvSpPr>
          <p:spPr bwMode="auto">
            <a:xfrm rot="21600000">
              <a:off x="3120" y="1718"/>
              <a:ext cx="230" cy="13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5" name="Rectangle 617"/>
            <p:cNvSpPr>
              <a:spLocks noChangeArrowheads="1"/>
            </p:cNvSpPr>
            <p:nvPr/>
          </p:nvSpPr>
          <p:spPr bwMode="auto">
            <a:xfrm>
              <a:off x="3090" y="1698"/>
              <a:ext cx="285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sz="600">
                  <a:latin typeface="Arial" charset="0"/>
                </a:rPr>
                <a:t>Servier-</a:t>
              </a:r>
            </a:p>
            <a:p>
              <a:pPr algn="ctr"/>
              <a:r>
                <a:rPr lang="de-DE" sz="600">
                  <a:latin typeface="Arial" charset="0"/>
                </a:rPr>
                <a:t>wagen</a:t>
              </a:r>
            </a:p>
          </p:txBody>
        </p:sp>
      </p:grpSp>
      <p:grpSp>
        <p:nvGrpSpPr>
          <p:cNvPr id="2654" name="Group 606"/>
          <p:cNvGrpSpPr>
            <a:grpSpLocks/>
          </p:cNvGrpSpPr>
          <p:nvPr/>
        </p:nvGrpSpPr>
        <p:grpSpPr bwMode="auto">
          <a:xfrm rot="2558611">
            <a:off x="4873625" y="5203825"/>
            <a:ext cx="393700" cy="288925"/>
            <a:chOff x="4659" y="3337"/>
            <a:chExt cx="248" cy="182"/>
          </a:xfrm>
        </p:grpSpPr>
        <p:sp>
          <p:nvSpPr>
            <p:cNvPr id="2581" name="Rectangle 533"/>
            <p:cNvSpPr>
              <a:spLocks noChangeArrowheads="1"/>
            </p:cNvSpPr>
            <p:nvPr/>
          </p:nvSpPr>
          <p:spPr bwMode="auto">
            <a:xfrm rot="16200000">
              <a:off x="4693" y="3341"/>
              <a:ext cx="182" cy="174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34" name="Text Box 586"/>
            <p:cNvSpPr txBox="1">
              <a:spLocks noChangeArrowheads="1"/>
            </p:cNvSpPr>
            <p:nvPr/>
          </p:nvSpPr>
          <p:spPr bwMode="auto">
            <a:xfrm>
              <a:off x="4659" y="3369"/>
              <a:ext cx="24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600">
                  <a:latin typeface="Arial" charset="0"/>
                  <a:cs typeface="Arial" charset="0"/>
                </a:rPr>
                <a:t>80x80</a:t>
              </a:r>
              <a:endParaRPr lang="de-DE" sz="600">
                <a:latin typeface="Arial" charset="0"/>
              </a:endParaRPr>
            </a:p>
          </p:txBody>
        </p:sp>
      </p:grpSp>
      <p:grpSp>
        <p:nvGrpSpPr>
          <p:cNvPr id="2667" name="Group 619"/>
          <p:cNvGrpSpPr>
            <a:grpSpLocks/>
          </p:cNvGrpSpPr>
          <p:nvPr/>
        </p:nvGrpSpPr>
        <p:grpSpPr bwMode="auto">
          <a:xfrm>
            <a:off x="4875213" y="5207000"/>
            <a:ext cx="393700" cy="288925"/>
            <a:chOff x="3120" y="3281"/>
            <a:chExt cx="248" cy="182"/>
          </a:xfrm>
        </p:grpSpPr>
        <p:sp>
          <p:nvSpPr>
            <p:cNvPr id="2668" name="Rectangle 620"/>
            <p:cNvSpPr>
              <a:spLocks noChangeArrowheads="1"/>
            </p:cNvSpPr>
            <p:nvPr/>
          </p:nvSpPr>
          <p:spPr bwMode="auto">
            <a:xfrm rot="16200000">
              <a:off x="3156" y="3285"/>
              <a:ext cx="182" cy="174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3120" y="3313"/>
              <a:ext cx="24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600">
                  <a:latin typeface="Arial" charset="0"/>
                  <a:cs typeface="Arial" charset="0"/>
                </a:rPr>
                <a:t>80x80</a:t>
              </a:r>
              <a:endParaRPr lang="de-DE" sz="600">
                <a:latin typeface="Arial" charset="0"/>
              </a:endParaRPr>
            </a:p>
          </p:txBody>
        </p:sp>
      </p:grpSp>
      <p:grpSp>
        <p:nvGrpSpPr>
          <p:cNvPr id="2670" name="Group 622"/>
          <p:cNvGrpSpPr>
            <a:grpSpLocks/>
          </p:cNvGrpSpPr>
          <p:nvPr/>
        </p:nvGrpSpPr>
        <p:grpSpPr bwMode="auto">
          <a:xfrm rot="2558611">
            <a:off x="4872038" y="5202238"/>
            <a:ext cx="393700" cy="288925"/>
            <a:chOff x="4659" y="3337"/>
            <a:chExt cx="248" cy="182"/>
          </a:xfrm>
        </p:grpSpPr>
        <p:sp>
          <p:nvSpPr>
            <p:cNvPr id="2671" name="Rectangle 623"/>
            <p:cNvSpPr>
              <a:spLocks noChangeArrowheads="1"/>
            </p:cNvSpPr>
            <p:nvPr/>
          </p:nvSpPr>
          <p:spPr bwMode="auto">
            <a:xfrm rot="16200000">
              <a:off x="4693" y="3341"/>
              <a:ext cx="182" cy="174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4659" y="3369"/>
              <a:ext cx="24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600">
                  <a:latin typeface="Arial" charset="0"/>
                  <a:cs typeface="Arial" charset="0"/>
                </a:rPr>
                <a:t>80x80</a:t>
              </a:r>
              <a:endParaRPr lang="de-DE" sz="600">
                <a:latin typeface="Arial" charset="0"/>
              </a:endParaRPr>
            </a:p>
          </p:txBody>
        </p:sp>
      </p:grpSp>
      <p:grpSp>
        <p:nvGrpSpPr>
          <p:cNvPr id="2673" name="Group 625"/>
          <p:cNvGrpSpPr>
            <a:grpSpLocks/>
          </p:cNvGrpSpPr>
          <p:nvPr/>
        </p:nvGrpSpPr>
        <p:grpSpPr bwMode="auto">
          <a:xfrm>
            <a:off x="674688" y="5200650"/>
            <a:ext cx="393700" cy="288925"/>
            <a:chOff x="3120" y="3281"/>
            <a:chExt cx="248" cy="182"/>
          </a:xfrm>
        </p:grpSpPr>
        <p:sp>
          <p:nvSpPr>
            <p:cNvPr id="2674" name="Rectangle 626"/>
            <p:cNvSpPr>
              <a:spLocks noChangeArrowheads="1"/>
            </p:cNvSpPr>
            <p:nvPr/>
          </p:nvSpPr>
          <p:spPr bwMode="auto">
            <a:xfrm rot="16200000">
              <a:off x="3156" y="3285"/>
              <a:ext cx="182" cy="174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3120" y="3313"/>
              <a:ext cx="24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600">
                  <a:latin typeface="Arial" charset="0"/>
                  <a:cs typeface="Arial" charset="0"/>
                </a:rPr>
                <a:t>80x80</a:t>
              </a:r>
              <a:endParaRPr lang="de-DE" sz="600">
                <a:latin typeface="Arial" charset="0"/>
              </a:endParaRPr>
            </a:p>
          </p:txBody>
        </p:sp>
      </p:grpSp>
      <p:grpSp>
        <p:nvGrpSpPr>
          <p:cNvPr id="2676" name="Group 628"/>
          <p:cNvGrpSpPr>
            <a:grpSpLocks/>
          </p:cNvGrpSpPr>
          <p:nvPr/>
        </p:nvGrpSpPr>
        <p:grpSpPr bwMode="auto">
          <a:xfrm rot="2558611">
            <a:off x="671513" y="5195888"/>
            <a:ext cx="393700" cy="288925"/>
            <a:chOff x="4659" y="3337"/>
            <a:chExt cx="248" cy="182"/>
          </a:xfrm>
        </p:grpSpPr>
        <p:sp>
          <p:nvSpPr>
            <p:cNvPr id="2677" name="Rectangle 629"/>
            <p:cNvSpPr>
              <a:spLocks noChangeArrowheads="1"/>
            </p:cNvSpPr>
            <p:nvPr/>
          </p:nvSpPr>
          <p:spPr bwMode="auto">
            <a:xfrm rot="16200000">
              <a:off x="4693" y="3341"/>
              <a:ext cx="182" cy="174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4659" y="3369"/>
              <a:ext cx="24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600">
                  <a:latin typeface="Arial" charset="0"/>
                  <a:cs typeface="Arial" charset="0"/>
                </a:rPr>
                <a:t>80x80</a:t>
              </a:r>
              <a:endParaRPr lang="de-DE" sz="600">
                <a:latin typeface="Arial" charset="0"/>
              </a:endParaRPr>
            </a:p>
          </p:txBody>
        </p:sp>
      </p:grpSp>
      <p:grpSp>
        <p:nvGrpSpPr>
          <p:cNvPr id="2679" name="Group 631"/>
          <p:cNvGrpSpPr>
            <a:grpSpLocks/>
          </p:cNvGrpSpPr>
          <p:nvPr/>
        </p:nvGrpSpPr>
        <p:grpSpPr bwMode="auto">
          <a:xfrm>
            <a:off x="673100" y="5199063"/>
            <a:ext cx="393700" cy="288925"/>
            <a:chOff x="3120" y="3281"/>
            <a:chExt cx="248" cy="182"/>
          </a:xfrm>
        </p:grpSpPr>
        <p:sp>
          <p:nvSpPr>
            <p:cNvPr id="2680" name="Rectangle 632"/>
            <p:cNvSpPr>
              <a:spLocks noChangeArrowheads="1"/>
            </p:cNvSpPr>
            <p:nvPr/>
          </p:nvSpPr>
          <p:spPr bwMode="auto">
            <a:xfrm rot="16200000">
              <a:off x="3156" y="3285"/>
              <a:ext cx="182" cy="174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3120" y="3313"/>
              <a:ext cx="24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600">
                  <a:latin typeface="Arial" charset="0"/>
                  <a:cs typeface="Arial" charset="0"/>
                </a:rPr>
                <a:t>80x80</a:t>
              </a:r>
              <a:endParaRPr lang="de-DE" sz="600">
                <a:latin typeface="Arial" charset="0"/>
              </a:endParaRPr>
            </a:p>
          </p:txBody>
        </p:sp>
      </p:grpSp>
      <p:grpSp>
        <p:nvGrpSpPr>
          <p:cNvPr id="2682" name="Group 634"/>
          <p:cNvGrpSpPr>
            <a:grpSpLocks/>
          </p:cNvGrpSpPr>
          <p:nvPr/>
        </p:nvGrpSpPr>
        <p:grpSpPr bwMode="auto">
          <a:xfrm rot="2558611">
            <a:off x="669925" y="5194300"/>
            <a:ext cx="393700" cy="288925"/>
            <a:chOff x="4659" y="3337"/>
            <a:chExt cx="248" cy="182"/>
          </a:xfrm>
        </p:grpSpPr>
        <p:sp>
          <p:nvSpPr>
            <p:cNvPr id="2683" name="Rectangle 635"/>
            <p:cNvSpPr>
              <a:spLocks noChangeArrowheads="1"/>
            </p:cNvSpPr>
            <p:nvPr/>
          </p:nvSpPr>
          <p:spPr bwMode="auto">
            <a:xfrm rot="16200000">
              <a:off x="4693" y="3341"/>
              <a:ext cx="182" cy="174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4659" y="3369"/>
              <a:ext cx="24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600">
                  <a:latin typeface="Arial" charset="0"/>
                  <a:cs typeface="Arial" charset="0"/>
                </a:rPr>
                <a:t>80x80</a:t>
              </a:r>
              <a:endParaRPr lang="de-DE" sz="600">
                <a:latin typeface="Arial" charset="0"/>
              </a:endParaRPr>
            </a:p>
          </p:txBody>
        </p:sp>
      </p:grpSp>
      <p:sp>
        <p:nvSpPr>
          <p:cNvPr id="2685" name="chair"/>
          <p:cNvSpPr>
            <a:spLocks noEditPoints="1" noChangeArrowheads="1"/>
          </p:cNvSpPr>
          <p:nvPr/>
        </p:nvSpPr>
        <p:spPr bwMode="auto">
          <a:xfrm rot="5400000">
            <a:off x="7370762" y="3860801"/>
            <a:ext cx="174625" cy="158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1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86" name="chair"/>
          <p:cNvSpPr>
            <a:spLocks noEditPoints="1" noChangeArrowheads="1"/>
          </p:cNvSpPr>
          <p:nvPr/>
        </p:nvSpPr>
        <p:spPr bwMode="auto">
          <a:xfrm rot="5400000">
            <a:off x="7370762" y="4111626"/>
            <a:ext cx="174625" cy="158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1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87" name="chair"/>
          <p:cNvSpPr>
            <a:spLocks noEditPoints="1" noChangeArrowheads="1"/>
          </p:cNvSpPr>
          <p:nvPr/>
        </p:nvSpPr>
        <p:spPr bwMode="auto">
          <a:xfrm rot="5400000">
            <a:off x="6342062" y="4106863"/>
            <a:ext cx="174625" cy="158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1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88" name="chair"/>
          <p:cNvSpPr>
            <a:spLocks noEditPoints="1" noChangeArrowheads="1"/>
          </p:cNvSpPr>
          <p:nvPr/>
        </p:nvSpPr>
        <p:spPr bwMode="auto">
          <a:xfrm rot="5400000">
            <a:off x="6342062" y="4357688"/>
            <a:ext cx="174625" cy="158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1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89" name="chair"/>
          <p:cNvSpPr>
            <a:spLocks noEditPoints="1" noChangeArrowheads="1"/>
          </p:cNvSpPr>
          <p:nvPr/>
        </p:nvSpPr>
        <p:spPr bwMode="auto">
          <a:xfrm rot="16200000" flipH="1">
            <a:off x="5867400" y="3833813"/>
            <a:ext cx="174625" cy="158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1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90" name="chair"/>
          <p:cNvSpPr>
            <a:spLocks noEditPoints="1" noChangeArrowheads="1"/>
          </p:cNvSpPr>
          <p:nvPr/>
        </p:nvSpPr>
        <p:spPr bwMode="auto">
          <a:xfrm rot="16200000" flipH="1">
            <a:off x="5867400" y="4084638"/>
            <a:ext cx="174625" cy="158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1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91" name="chair"/>
          <p:cNvSpPr>
            <a:spLocks noEditPoints="1" noChangeArrowheads="1"/>
          </p:cNvSpPr>
          <p:nvPr/>
        </p:nvSpPr>
        <p:spPr bwMode="auto">
          <a:xfrm rot="16200000" flipH="1">
            <a:off x="5857875" y="4387851"/>
            <a:ext cx="174625" cy="158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1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92" name="chair"/>
          <p:cNvSpPr>
            <a:spLocks noEditPoints="1" noChangeArrowheads="1"/>
          </p:cNvSpPr>
          <p:nvPr/>
        </p:nvSpPr>
        <p:spPr bwMode="auto">
          <a:xfrm rot="16200000" flipH="1">
            <a:off x="5857875" y="4638676"/>
            <a:ext cx="174625" cy="158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1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93" name="chair"/>
          <p:cNvSpPr>
            <a:spLocks noEditPoints="1" noChangeArrowheads="1"/>
          </p:cNvSpPr>
          <p:nvPr/>
        </p:nvSpPr>
        <p:spPr bwMode="auto">
          <a:xfrm rot="16200000" flipH="1">
            <a:off x="6877050" y="4457701"/>
            <a:ext cx="174625" cy="158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1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94" name="chair"/>
          <p:cNvSpPr>
            <a:spLocks noEditPoints="1" noChangeArrowheads="1"/>
          </p:cNvSpPr>
          <p:nvPr/>
        </p:nvSpPr>
        <p:spPr bwMode="auto">
          <a:xfrm rot="16200000" flipH="1">
            <a:off x="6877050" y="4708526"/>
            <a:ext cx="174625" cy="158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1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95" name="chair"/>
          <p:cNvSpPr>
            <a:spLocks noEditPoints="1" noChangeArrowheads="1"/>
          </p:cNvSpPr>
          <p:nvPr/>
        </p:nvSpPr>
        <p:spPr bwMode="auto">
          <a:xfrm rot="16200000" flipH="1">
            <a:off x="6861175" y="3851276"/>
            <a:ext cx="174625" cy="158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1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96" name="chair"/>
          <p:cNvSpPr>
            <a:spLocks noEditPoints="1" noChangeArrowheads="1"/>
          </p:cNvSpPr>
          <p:nvPr/>
        </p:nvSpPr>
        <p:spPr bwMode="auto">
          <a:xfrm rot="16200000" flipH="1">
            <a:off x="6861175" y="4102101"/>
            <a:ext cx="174625" cy="158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1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97" name="chair"/>
          <p:cNvSpPr>
            <a:spLocks noEditPoints="1" noChangeArrowheads="1"/>
          </p:cNvSpPr>
          <p:nvPr/>
        </p:nvSpPr>
        <p:spPr bwMode="auto">
          <a:xfrm rot="17369887" flipV="1">
            <a:off x="6359525" y="4665663"/>
            <a:ext cx="174625" cy="158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1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98" name="chair"/>
          <p:cNvSpPr>
            <a:spLocks noEditPoints="1" noChangeArrowheads="1"/>
          </p:cNvSpPr>
          <p:nvPr/>
        </p:nvSpPr>
        <p:spPr bwMode="auto">
          <a:xfrm rot="4230113">
            <a:off x="7380287" y="4394201"/>
            <a:ext cx="174625" cy="158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1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99" name="chair"/>
          <p:cNvSpPr>
            <a:spLocks noEditPoints="1" noChangeArrowheads="1"/>
          </p:cNvSpPr>
          <p:nvPr/>
        </p:nvSpPr>
        <p:spPr bwMode="auto">
          <a:xfrm flipV="1">
            <a:off x="6092825" y="4924425"/>
            <a:ext cx="174625" cy="158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1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00" name="chair"/>
          <p:cNvSpPr>
            <a:spLocks noEditPoints="1" noChangeArrowheads="1"/>
          </p:cNvSpPr>
          <p:nvPr/>
        </p:nvSpPr>
        <p:spPr bwMode="auto">
          <a:xfrm flipV="1">
            <a:off x="7138988" y="4899025"/>
            <a:ext cx="174625" cy="158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1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2606" name="Group 558"/>
          <p:cNvGrpSpPr>
            <a:grpSpLocks/>
          </p:cNvGrpSpPr>
          <p:nvPr/>
        </p:nvGrpSpPr>
        <p:grpSpPr bwMode="auto">
          <a:xfrm>
            <a:off x="1185863" y="5222875"/>
            <a:ext cx="360362" cy="307975"/>
            <a:chOff x="2905" y="1550"/>
            <a:chExt cx="227" cy="194"/>
          </a:xfrm>
        </p:grpSpPr>
        <p:sp>
          <p:nvSpPr>
            <p:cNvPr id="2549" name="Oval 501"/>
            <p:cNvSpPr>
              <a:spLocks noChangeArrowheads="1"/>
            </p:cNvSpPr>
            <p:nvPr/>
          </p:nvSpPr>
          <p:spPr bwMode="auto">
            <a:xfrm>
              <a:off x="2927" y="1550"/>
              <a:ext cx="193" cy="194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00" name="Text Box 552"/>
            <p:cNvSpPr txBox="1">
              <a:spLocks noChangeArrowheads="1"/>
            </p:cNvSpPr>
            <p:nvPr/>
          </p:nvSpPr>
          <p:spPr bwMode="auto">
            <a:xfrm>
              <a:off x="2905" y="1585"/>
              <a:ext cx="227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ø</a:t>
              </a:r>
              <a:r>
                <a:rPr lang="de-DE" sz="800">
                  <a:latin typeface="Arial" charset="0"/>
                </a:rPr>
                <a:t>80</a:t>
              </a:r>
            </a:p>
          </p:txBody>
        </p:sp>
      </p:grpSp>
      <p:grpSp>
        <p:nvGrpSpPr>
          <p:cNvPr id="2605" name="Group 557"/>
          <p:cNvGrpSpPr>
            <a:grpSpLocks/>
          </p:cNvGrpSpPr>
          <p:nvPr/>
        </p:nvGrpSpPr>
        <p:grpSpPr bwMode="auto">
          <a:xfrm>
            <a:off x="1300163" y="5222875"/>
            <a:ext cx="360362" cy="307975"/>
            <a:chOff x="2899" y="1093"/>
            <a:chExt cx="227" cy="194"/>
          </a:xfrm>
        </p:grpSpPr>
        <p:sp>
          <p:nvSpPr>
            <p:cNvPr id="2550" name="Oval 502"/>
            <p:cNvSpPr>
              <a:spLocks noChangeArrowheads="1"/>
            </p:cNvSpPr>
            <p:nvPr/>
          </p:nvSpPr>
          <p:spPr bwMode="auto">
            <a:xfrm>
              <a:off x="2927" y="1093"/>
              <a:ext cx="193" cy="194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99" name="Text Box 551"/>
            <p:cNvSpPr txBox="1">
              <a:spLocks noChangeArrowheads="1"/>
            </p:cNvSpPr>
            <p:nvPr/>
          </p:nvSpPr>
          <p:spPr bwMode="auto">
            <a:xfrm>
              <a:off x="2899" y="1123"/>
              <a:ext cx="227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ø</a:t>
              </a:r>
              <a:r>
                <a:rPr lang="de-DE" sz="800">
                  <a:latin typeface="Arial" charset="0"/>
                </a:rPr>
                <a:t>80</a:t>
              </a:r>
            </a:p>
          </p:txBody>
        </p:sp>
      </p:grpSp>
      <p:grpSp>
        <p:nvGrpSpPr>
          <p:cNvPr id="2604" name="Group 556"/>
          <p:cNvGrpSpPr>
            <a:grpSpLocks/>
          </p:cNvGrpSpPr>
          <p:nvPr/>
        </p:nvGrpSpPr>
        <p:grpSpPr bwMode="auto">
          <a:xfrm>
            <a:off x="1431925" y="5224463"/>
            <a:ext cx="360363" cy="307975"/>
            <a:chOff x="2443" y="1628"/>
            <a:chExt cx="227" cy="194"/>
          </a:xfrm>
        </p:grpSpPr>
        <p:sp>
          <p:nvSpPr>
            <p:cNvPr id="2586" name="Oval 538"/>
            <p:cNvSpPr>
              <a:spLocks noChangeArrowheads="1"/>
            </p:cNvSpPr>
            <p:nvPr/>
          </p:nvSpPr>
          <p:spPr bwMode="auto">
            <a:xfrm>
              <a:off x="2471" y="1628"/>
              <a:ext cx="193" cy="194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01" name="Text Box 553"/>
            <p:cNvSpPr txBox="1">
              <a:spLocks noChangeArrowheads="1"/>
            </p:cNvSpPr>
            <p:nvPr/>
          </p:nvSpPr>
          <p:spPr bwMode="auto">
            <a:xfrm>
              <a:off x="2443" y="1661"/>
              <a:ext cx="227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ø</a:t>
              </a:r>
              <a:r>
                <a:rPr lang="de-DE" sz="800">
                  <a:latin typeface="Arial" charset="0"/>
                </a:rPr>
                <a:t>80</a:t>
              </a:r>
            </a:p>
          </p:txBody>
        </p:sp>
      </p:grpSp>
      <p:grpSp>
        <p:nvGrpSpPr>
          <p:cNvPr id="2712" name="Group 664"/>
          <p:cNvGrpSpPr>
            <a:grpSpLocks/>
          </p:cNvGrpSpPr>
          <p:nvPr/>
        </p:nvGrpSpPr>
        <p:grpSpPr bwMode="auto">
          <a:xfrm>
            <a:off x="2605088" y="1812925"/>
            <a:ext cx="885825" cy="593725"/>
            <a:chOff x="1009" y="2981"/>
            <a:chExt cx="558" cy="374"/>
          </a:xfrm>
        </p:grpSpPr>
        <p:grpSp>
          <p:nvGrpSpPr>
            <p:cNvPr id="2713" name="Group 665"/>
            <p:cNvGrpSpPr>
              <a:grpSpLocks/>
            </p:cNvGrpSpPr>
            <p:nvPr/>
          </p:nvGrpSpPr>
          <p:grpSpPr bwMode="auto">
            <a:xfrm>
              <a:off x="1009" y="2981"/>
              <a:ext cx="558" cy="374"/>
              <a:chOff x="2330" y="63"/>
              <a:chExt cx="558" cy="374"/>
            </a:xfrm>
          </p:grpSpPr>
          <p:sp>
            <p:nvSpPr>
              <p:cNvPr id="2714" name="Rectangle 666"/>
              <p:cNvSpPr>
                <a:spLocks noChangeArrowheads="1"/>
              </p:cNvSpPr>
              <p:nvPr/>
            </p:nvSpPr>
            <p:spPr bwMode="auto">
              <a:xfrm>
                <a:off x="2330" y="164"/>
                <a:ext cx="558" cy="174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715" name="chair"/>
              <p:cNvSpPr>
                <a:spLocks noEditPoints="1" noChangeArrowheads="1"/>
              </p:cNvSpPr>
              <p:nvPr/>
            </p:nvSpPr>
            <p:spPr bwMode="auto">
              <a:xfrm>
                <a:off x="2349" y="63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16" name="chair"/>
              <p:cNvSpPr>
                <a:spLocks noEditPoints="1" noChangeArrowheads="1"/>
              </p:cNvSpPr>
              <p:nvPr/>
            </p:nvSpPr>
            <p:spPr bwMode="auto">
              <a:xfrm>
                <a:off x="2489" y="65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17" name="chair"/>
              <p:cNvSpPr>
                <a:spLocks noEditPoints="1" noChangeArrowheads="1"/>
              </p:cNvSpPr>
              <p:nvPr/>
            </p:nvSpPr>
            <p:spPr bwMode="auto">
              <a:xfrm>
                <a:off x="2626" y="64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18" name="chair"/>
              <p:cNvSpPr>
                <a:spLocks noEditPoints="1" noChangeArrowheads="1"/>
              </p:cNvSpPr>
              <p:nvPr/>
            </p:nvSpPr>
            <p:spPr bwMode="auto">
              <a:xfrm>
                <a:off x="2763" y="63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19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348" y="335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20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488" y="337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21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625" y="336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22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762" y="335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723" name="Text Box 675"/>
            <p:cNvSpPr txBox="1">
              <a:spLocks noChangeArrowheads="1"/>
            </p:cNvSpPr>
            <p:nvPr/>
          </p:nvSpPr>
          <p:spPr bwMode="auto">
            <a:xfrm>
              <a:off x="1131" y="3105"/>
              <a:ext cx="32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250x</a:t>
              </a:r>
              <a:r>
                <a:rPr lang="de-DE" sz="800">
                  <a:latin typeface="Arial" charset="0"/>
                </a:rPr>
                <a:t>80</a:t>
              </a:r>
            </a:p>
          </p:txBody>
        </p:sp>
      </p:grpSp>
      <p:grpSp>
        <p:nvGrpSpPr>
          <p:cNvPr id="2724" name="Group 676"/>
          <p:cNvGrpSpPr>
            <a:grpSpLocks/>
          </p:cNvGrpSpPr>
          <p:nvPr/>
        </p:nvGrpSpPr>
        <p:grpSpPr bwMode="auto">
          <a:xfrm>
            <a:off x="3500438" y="1814513"/>
            <a:ext cx="885825" cy="593725"/>
            <a:chOff x="1009" y="2981"/>
            <a:chExt cx="558" cy="374"/>
          </a:xfrm>
        </p:grpSpPr>
        <p:grpSp>
          <p:nvGrpSpPr>
            <p:cNvPr id="2725" name="Group 677"/>
            <p:cNvGrpSpPr>
              <a:grpSpLocks/>
            </p:cNvGrpSpPr>
            <p:nvPr/>
          </p:nvGrpSpPr>
          <p:grpSpPr bwMode="auto">
            <a:xfrm>
              <a:off x="1009" y="2981"/>
              <a:ext cx="558" cy="374"/>
              <a:chOff x="2330" y="63"/>
              <a:chExt cx="558" cy="374"/>
            </a:xfrm>
          </p:grpSpPr>
          <p:sp>
            <p:nvSpPr>
              <p:cNvPr id="2726" name="Rectangle 678"/>
              <p:cNvSpPr>
                <a:spLocks noChangeArrowheads="1"/>
              </p:cNvSpPr>
              <p:nvPr/>
            </p:nvSpPr>
            <p:spPr bwMode="auto">
              <a:xfrm>
                <a:off x="2330" y="164"/>
                <a:ext cx="558" cy="174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727" name="chair"/>
              <p:cNvSpPr>
                <a:spLocks noEditPoints="1" noChangeArrowheads="1"/>
              </p:cNvSpPr>
              <p:nvPr/>
            </p:nvSpPr>
            <p:spPr bwMode="auto">
              <a:xfrm>
                <a:off x="2349" y="63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28" name="chair"/>
              <p:cNvSpPr>
                <a:spLocks noEditPoints="1" noChangeArrowheads="1"/>
              </p:cNvSpPr>
              <p:nvPr/>
            </p:nvSpPr>
            <p:spPr bwMode="auto">
              <a:xfrm>
                <a:off x="2489" y="65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29" name="chair"/>
              <p:cNvSpPr>
                <a:spLocks noEditPoints="1" noChangeArrowheads="1"/>
              </p:cNvSpPr>
              <p:nvPr/>
            </p:nvSpPr>
            <p:spPr bwMode="auto">
              <a:xfrm>
                <a:off x="2626" y="64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30" name="chair"/>
              <p:cNvSpPr>
                <a:spLocks noEditPoints="1" noChangeArrowheads="1"/>
              </p:cNvSpPr>
              <p:nvPr/>
            </p:nvSpPr>
            <p:spPr bwMode="auto">
              <a:xfrm>
                <a:off x="2763" y="63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31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348" y="335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32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488" y="337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33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625" y="336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34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762" y="335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735" name="Text Box 687"/>
            <p:cNvSpPr txBox="1">
              <a:spLocks noChangeArrowheads="1"/>
            </p:cNvSpPr>
            <p:nvPr/>
          </p:nvSpPr>
          <p:spPr bwMode="auto">
            <a:xfrm>
              <a:off x="1131" y="3105"/>
              <a:ext cx="32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250x</a:t>
              </a:r>
              <a:r>
                <a:rPr lang="de-DE" sz="800">
                  <a:latin typeface="Arial" charset="0"/>
                </a:rPr>
                <a:t>80</a:t>
              </a:r>
            </a:p>
          </p:txBody>
        </p:sp>
      </p:grpSp>
      <p:grpSp>
        <p:nvGrpSpPr>
          <p:cNvPr id="2736" name="Group 688"/>
          <p:cNvGrpSpPr>
            <a:grpSpLocks/>
          </p:cNvGrpSpPr>
          <p:nvPr/>
        </p:nvGrpSpPr>
        <p:grpSpPr bwMode="auto">
          <a:xfrm>
            <a:off x="1706563" y="2678113"/>
            <a:ext cx="885825" cy="593725"/>
            <a:chOff x="1009" y="2981"/>
            <a:chExt cx="558" cy="374"/>
          </a:xfrm>
        </p:grpSpPr>
        <p:grpSp>
          <p:nvGrpSpPr>
            <p:cNvPr id="2737" name="Group 689"/>
            <p:cNvGrpSpPr>
              <a:grpSpLocks/>
            </p:cNvGrpSpPr>
            <p:nvPr/>
          </p:nvGrpSpPr>
          <p:grpSpPr bwMode="auto">
            <a:xfrm>
              <a:off x="1009" y="2981"/>
              <a:ext cx="558" cy="374"/>
              <a:chOff x="2330" y="63"/>
              <a:chExt cx="558" cy="374"/>
            </a:xfrm>
          </p:grpSpPr>
          <p:sp>
            <p:nvSpPr>
              <p:cNvPr id="2738" name="Rectangle 690"/>
              <p:cNvSpPr>
                <a:spLocks noChangeArrowheads="1"/>
              </p:cNvSpPr>
              <p:nvPr/>
            </p:nvSpPr>
            <p:spPr bwMode="auto">
              <a:xfrm>
                <a:off x="2330" y="164"/>
                <a:ext cx="558" cy="174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739" name="chair"/>
              <p:cNvSpPr>
                <a:spLocks noEditPoints="1" noChangeArrowheads="1"/>
              </p:cNvSpPr>
              <p:nvPr/>
            </p:nvSpPr>
            <p:spPr bwMode="auto">
              <a:xfrm>
                <a:off x="2349" y="63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40" name="chair"/>
              <p:cNvSpPr>
                <a:spLocks noEditPoints="1" noChangeArrowheads="1"/>
              </p:cNvSpPr>
              <p:nvPr/>
            </p:nvSpPr>
            <p:spPr bwMode="auto">
              <a:xfrm>
                <a:off x="2489" y="65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41" name="chair"/>
              <p:cNvSpPr>
                <a:spLocks noEditPoints="1" noChangeArrowheads="1"/>
              </p:cNvSpPr>
              <p:nvPr/>
            </p:nvSpPr>
            <p:spPr bwMode="auto">
              <a:xfrm>
                <a:off x="2626" y="64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42" name="chair"/>
              <p:cNvSpPr>
                <a:spLocks noEditPoints="1" noChangeArrowheads="1"/>
              </p:cNvSpPr>
              <p:nvPr/>
            </p:nvSpPr>
            <p:spPr bwMode="auto">
              <a:xfrm>
                <a:off x="2763" y="63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43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348" y="335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44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488" y="337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45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625" y="336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46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762" y="335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747" name="Text Box 699"/>
            <p:cNvSpPr txBox="1">
              <a:spLocks noChangeArrowheads="1"/>
            </p:cNvSpPr>
            <p:nvPr/>
          </p:nvSpPr>
          <p:spPr bwMode="auto">
            <a:xfrm>
              <a:off x="1131" y="3105"/>
              <a:ext cx="32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250x</a:t>
              </a:r>
              <a:r>
                <a:rPr lang="de-DE" sz="800">
                  <a:latin typeface="Arial" charset="0"/>
                </a:rPr>
                <a:t>80</a:t>
              </a:r>
            </a:p>
          </p:txBody>
        </p:sp>
      </p:grpSp>
      <p:grpSp>
        <p:nvGrpSpPr>
          <p:cNvPr id="2748" name="Group 700"/>
          <p:cNvGrpSpPr>
            <a:grpSpLocks/>
          </p:cNvGrpSpPr>
          <p:nvPr/>
        </p:nvGrpSpPr>
        <p:grpSpPr bwMode="auto">
          <a:xfrm>
            <a:off x="2593975" y="2678113"/>
            <a:ext cx="885825" cy="593725"/>
            <a:chOff x="1009" y="2981"/>
            <a:chExt cx="558" cy="374"/>
          </a:xfrm>
        </p:grpSpPr>
        <p:grpSp>
          <p:nvGrpSpPr>
            <p:cNvPr id="2749" name="Group 701"/>
            <p:cNvGrpSpPr>
              <a:grpSpLocks/>
            </p:cNvGrpSpPr>
            <p:nvPr/>
          </p:nvGrpSpPr>
          <p:grpSpPr bwMode="auto">
            <a:xfrm>
              <a:off x="1009" y="2981"/>
              <a:ext cx="558" cy="374"/>
              <a:chOff x="2330" y="63"/>
              <a:chExt cx="558" cy="374"/>
            </a:xfrm>
          </p:grpSpPr>
          <p:sp>
            <p:nvSpPr>
              <p:cNvPr id="2750" name="Rectangle 702"/>
              <p:cNvSpPr>
                <a:spLocks noChangeArrowheads="1"/>
              </p:cNvSpPr>
              <p:nvPr/>
            </p:nvSpPr>
            <p:spPr bwMode="auto">
              <a:xfrm>
                <a:off x="2330" y="164"/>
                <a:ext cx="558" cy="174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751" name="chair"/>
              <p:cNvSpPr>
                <a:spLocks noEditPoints="1" noChangeArrowheads="1"/>
              </p:cNvSpPr>
              <p:nvPr/>
            </p:nvSpPr>
            <p:spPr bwMode="auto">
              <a:xfrm>
                <a:off x="2349" y="63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52" name="chair"/>
              <p:cNvSpPr>
                <a:spLocks noEditPoints="1" noChangeArrowheads="1"/>
              </p:cNvSpPr>
              <p:nvPr/>
            </p:nvSpPr>
            <p:spPr bwMode="auto">
              <a:xfrm>
                <a:off x="2489" y="65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53" name="chair"/>
              <p:cNvSpPr>
                <a:spLocks noEditPoints="1" noChangeArrowheads="1"/>
              </p:cNvSpPr>
              <p:nvPr/>
            </p:nvSpPr>
            <p:spPr bwMode="auto">
              <a:xfrm>
                <a:off x="2626" y="64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54" name="chair"/>
              <p:cNvSpPr>
                <a:spLocks noEditPoints="1" noChangeArrowheads="1"/>
              </p:cNvSpPr>
              <p:nvPr/>
            </p:nvSpPr>
            <p:spPr bwMode="auto">
              <a:xfrm>
                <a:off x="2763" y="63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55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348" y="335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56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488" y="337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57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625" y="336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58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762" y="335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759" name="Text Box 711"/>
            <p:cNvSpPr txBox="1">
              <a:spLocks noChangeArrowheads="1"/>
            </p:cNvSpPr>
            <p:nvPr/>
          </p:nvSpPr>
          <p:spPr bwMode="auto">
            <a:xfrm>
              <a:off x="1131" y="3105"/>
              <a:ext cx="32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250x</a:t>
              </a:r>
              <a:r>
                <a:rPr lang="de-DE" sz="800">
                  <a:latin typeface="Arial" charset="0"/>
                </a:rPr>
                <a:t>80</a:t>
              </a:r>
            </a:p>
          </p:txBody>
        </p:sp>
      </p:grpSp>
      <p:grpSp>
        <p:nvGrpSpPr>
          <p:cNvPr id="2760" name="Group 712"/>
          <p:cNvGrpSpPr>
            <a:grpSpLocks/>
          </p:cNvGrpSpPr>
          <p:nvPr/>
        </p:nvGrpSpPr>
        <p:grpSpPr bwMode="auto">
          <a:xfrm>
            <a:off x="3489325" y="2679700"/>
            <a:ext cx="885825" cy="593725"/>
            <a:chOff x="1009" y="2981"/>
            <a:chExt cx="558" cy="374"/>
          </a:xfrm>
        </p:grpSpPr>
        <p:grpSp>
          <p:nvGrpSpPr>
            <p:cNvPr id="2761" name="Group 713"/>
            <p:cNvGrpSpPr>
              <a:grpSpLocks/>
            </p:cNvGrpSpPr>
            <p:nvPr/>
          </p:nvGrpSpPr>
          <p:grpSpPr bwMode="auto">
            <a:xfrm>
              <a:off x="1009" y="2981"/>
              <a:ext cx="558" cy="374"/>
              <a:chOff x="2330" y="63"/>
              <a:chExt cx="558" cy="374"/>
            </a:xfrm>
          </p:grpSpPr>
          <p:sp>
            <p:nvSpPr>
              <p:cNvPr id="2762" name="Rectangle 714"/>
              <p:cNvSpPr>
                <a:spLocks noChangeArrowheads="1"/>
              </p:cNvSpPr>
              <p:nvPr/>
            </p:nvSpPr>
            <p:spPr bwMode="auto">
              <a:xfrm>
                <a:off x="2330" y="164"/>
                <a:ext cx="558" cy="174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763" name="chair"/>
              <p:cNvSpPr>
                <a:spLocks noEditPoints="1" noChangeArrowheads="1"/>
              </p:cNvSpPr>
              <p:nvPr/>
            </p:nvSpPr>
            <p:spPr bwMode="auto">
              <a:xfrm>
                <a:off x="2349" y="63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64" name="chair"/>
              <p:cNvSpPr>
                <a:spLocks noEditPoints="1" noChangeArrowheads="1"/>
              </p:cNvSpPr>
              <p:nvPr/>
            </p:nvSpPr>
            <p:spPr bwMode="auto">
              <a:xfrm>
                <a:off x="2489" y="65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65" name="chair"/>
              <p:cNvSpPr>
                <a:spLocks noEditPoints="1" noChangeArrowheads="1"/>
              </p:cNvSpPr>
              <p:nvPr/>
            </p:nvSpPr>
            <p:spPr bwMode="auto">
              <a:xfrm>
                <a:off x="2626" y="64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66" name="chair"/>
              <p:cNvSpPr>
                <a:spLocks noEditPoints="1" noChangeArrowheads="1"/>
              </p:cNvSpPr>
              <p:nvPr/>
            </p:nvSpPr>
            <p:spPr bwMode="auto">
              <a:xfrm>
                <a:off x="2763" y="63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67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348" y="335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68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488" y="337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69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625" y="336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70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762" y="335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771" name="Text Box 723"/>
            <p:cNvSpPr txBox="1">
              <a:spLocks noChangeArrowheads="1"/>
            </p:cNvSpPr>
            <p:nvPr/>
          </p:nvSpPr>
          <p:spPr bwMode="auto">
            <a:xfrm>
              <a:off x="1131" y="3105"/>
              <a:ext cx="32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250x</a:t>
              </a:r>
              <a:r>
                <a:rPr lang="de-DE" sz="800">
                  <a:latin typeface="Arial" charset="0"/>
                </a:rPr>
                <a:t>80</a:t>
              </a:r>
            </a:p>
          </p:txBody>
        </p:sp>
      </p:grpSp>
      <p:grpSp>
        <p:nvGrpSpPr>
          <p:cNvPr id="2782" name="Group 734"/>
          <p:cNvGrpSpPr>
            <a:grpSpLocks/>
          </p:cNvGrpSpPr>
          <p:nvPr/>
        </p:nvGrpSpPr>
        <p:grpSpPr bwMode="auto">
          <a:xfrm rot="-5400000">
            <a:off x="317501" y="3271837"/>
            <a:ext cx="831850" cy="161925"/>
            <a:chOff x="2172" y="1780"/>
            <a:chExt cx="524" cy="102"/>
          </a:xfrm>
        </p:grpSpPr>
        <p:sp>
          <p:nvSpPr>
            <p:cNvPr id="2783" name="chair"/>
            <p:cNvSpPr>
              <a:spLocks noEditPoints="1" noChangeArrowheads="1"/>
            </p:cNvSpPr>
            <p:nvPr/>
          </p:nvSpPr>
          <p:spPr bwMode="auto">
            <a:xfrm>
              <a:off x="2172" y="1780"/>
              <a:ext cx="110" cy="10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5400 w 21600"/>
                <a:gd name="T9" fmla="*/ 7265 h 21600"/>
                <a:gd name="T10" fmla="*/ 16200 w 21600"/>
                <a:gd name="T11" fmla="*/ 178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2960" y="3927"/>
                  </a:moveTo>
                  <a:lnTo>
                    <a:pt x="14760" y="3927"/>
                  </a:lnTo>
                  <a:cubicBezTo>
                    <a:pt x="17640" y="4713"/>
                    <a:pt x="18000" y="3535"/>
                    <a:pt x="18000" y="2356"/>
                  </a:cubicBezTo>
                  <a:cubicBezTo>
                    <a:pt x="18000" y="785"/>
                    <a:pt x="15840" y="0"/>
                    <a:pt x="10800" y="0"/>
                  </a:cubicBezTo>
                  <a:cubicBezTo>
                    <a:pt x="6120" y="0"/>
                    <a:pt x="3600" y="785"/>
                    <a:pt x="3600" y="2356"/>
                  </a:cubicBezTo>
                  <a:cubicBezTo>
                    <a:pt x="3600" y="3535"/>
                    <a:pt x="4320" y="4713"/>
                    <a:pt x="6840" y="3927"/>
                  </a:cubicBezTo>
                  <a:lnTo>
                    <a:pt x="8640" y="3927"/>
                  </a:lnTo>
                  <a:lnTo>
                    <a:pt x="8640" y="5891"/>
                  </a:lnTo>
                  <a:lnTo>
                    <a:pt x="6840" y="5891"/>
                  </a:lnTo>
                  <a:cubicBezTo>
                    <a:pt x="5400" y="5891"/>
                    <a:pt x="4320" y="7069"/>
                    <a:pt x="4320" y="8640"/>
                  </a:cubicBezTo>
                  <a:lnTo>
                    <a:pt x="4320" y="10996"/>
                  </a:lnTo>
                  <a:lnTo>
                    <a:pt x="2880" y="10996"/>
                  </a:lnTo>
                  <a:lnTo>
                    <a:pt x="2880" y="8640"/>
                  </a:lnTo>
                  <a:cubicBezTo>
                    <a:pt x="2880" y="7855"/>
                    <a:pt x="2520" y="7069"/>
                    <a:pt x="1440" y="7069"/>
                  </a:cubicBezTo>
                  <a:cubicBezTo>
                    <a:pt x="720" y="7069"/>
                    <a:pt x="0" y="7855"/>
                    <a:pt x="0" y="8640"/>
                  </a:cubicBezTo>
                  <a:lnTo>
                    <a:pt x="0" y="10604"/>
                  </a:lnTo>
                  <a:lnTo>
                    <a:pt x="0" y="17280"/>
                  </a:lnTo>
                  <a:cubicBezTo>
                    <a:pt x="0" y="18065"/>
                    <a:pt x="720" y="18851"/>
                    <a:pt x="1440" y="18851"/>
                  </a:cubicBezTo>
                  <a:cubicBezTo>
                    <a:pt x="2520" y="18851"/>
                    <a:pt x="2880" y="18065"/>
                    <a:pt x="2880" y="17280"/>
                  </a:cubicBezTo>
                  <a:lnTo>
                    <a:pt x="2880" y="14531"/>
                  </a:lnTo>
                  <a:lnTo>
                    <a:pt x="4320" y="14531"/>
                  </a:lnTo>
                  <a:lnTo>
                    <a:pt x="4320" y="15709"/>
                  </a:lnTo>
                  <a:cubicBezTo>
                    <a:pt x="4320" y="18458"/>
                    <a:pt x="6840" y="21600"/>
                    <a:pt x="10800" y="21600"/>
                  </a:cubicBezTo>
                  <a:cubicBezTo>
                    <a:pt x="15120" y="21600"/>
                    <a:pt x="17280" y="18458"/>
                    <a:pt x="17280" y="15709"/>
                  </a:cubicBezTo>
                  <a:lnTo>
                    <a:pt x="17280" y="14531"/>
                  </a:lnTo>
                  <a:lnTo>
                    <a:pt x="18720" y="14531"/>
                  </a:lnTo>
                  <a:lnTo>
                    <a:pt x="18720" y="17280"/>
                  </a:lnTo>
                  <a:cubicBezTo>
                    <a:pt x="18720" y="18065"/>
                    <a:pt x="19440" y="18851"/>
                    <a:pt x="20160" y="18851"/>
                  </a:cubicBezTo>
                  <a:cubicBezTo>
                    <a:pt x="20880" y="18851"/>
                    <a:pt x="21600" y="18065"/>
                    <a:pt x="21600" y="17280"/>
                  </a:cubicBezTo>
                  <a:lnTo>
                    <a:pt x="21600" y="10604"/>
                  </a:lnTo>
                  <a:lnTo>
                    <a:pt x="21600" y="8640"/>
                  </a:lnTo>
                  <a:cubicBezTo>
                    <a:pt x="21600" y="7855"/>
                    <a:pt x="20880" y="7069"/>
                    <a:pt x="20160" y="7069"/>
                  </a:cubicBezTo>
                  <a:cubicBezTo>
                    <a:pt x="19440" y="7069"/>
                    <a:pt x="18720" y="7855"/>
                    <a:pt x="18720" y="8640"/>
                  </a:cubicBezTo>
                  <a:lnTo>
                    <a:pt x="18720" y="10996"/>
                  </a:lnTo>
                  <a:lnTo>
                    <a:pt x="17280" y="10996"/>
                  </a:lnTo>
                  <a:lnTo>
                    <a:pt x="17280" y="8640"/>
                  </a:lnTo>
                  <a:cubicBezTo>
                    <a:pt x="17280" y="7069"/>
                    <a:pt x="16200" y="5891"/>
                    <a:pt x="14760" y="5891"/>
                  </a:cubicBezTo>
                  <a:lnTo>
                    <a:pt x="12960" y="5891"/>
                  </a:lnTo>
                  <a:close/>
                  <a:moveTo>
                    <a:pt x="12960" y="3927"/>
                  </a:moveTo>
                  <a:moveTo>
                    <a:pt x="2880" y="10996"/>
                  </a:moveTo>
                  <a:moveTo>
                    <a:pt x="4320" y="10996"/>
                  </a:moveTo>
                  <a:lnTo>
                    <a:pt x="4320" y="14531"/>
                  </a:lnTo>
                  <a:moveTo>
                    <a:pt x="2880" y="14531"/>
                  </a:moveTo>
                  <a:lnTo>
                    <a:pt x="2880" y="10996"/>
                  </a:lnTo>
                  <a:moveTo>
                    <a:pt x="17280" y="10996"/>
                  </a:moveTo>
                  <a:moveTo>
                    <a:pt x="18720" y="10996"/>
                  </a:moveTo>
                  <a:lnTo>
                    <a:pt x="18720" y="14531"/>
                  </a:lnTo>
                  <a:moveTo>
                    <a:pt x="17280" y="14531"/>
                  </a:moveTo>
                  <a:lnTo>
                    <a:pt x="17280" y="10996"/>
                  </a:lnTo>
                  <a:moveTo>
                    <a:pt x="8640" y="3927"/>
                  </a:moveTo>
                  <a:lnTo>
                    <a:pt x="12960" y="3927"/>
                  </a:lnTo>
                  <a:moveTo>
                    <a:pt x="12960" y="5891"/>
                  </a:moveTo>
                  <a:lnTo>
                    <a:pt x="8640" y="5891"/>
                  </a:lnTo>
                </a:path>
              </a:pathLst>
            </a:cu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84" name="chair"/>
            <p:cNvSpPr>
              <a:spLocks noEditPoints="1" noChangeArrowheads="1"/>
            </p:cNvSpPr>
            <p:nvPr/>
          </p:nvSpPr>
          <p:spPr bwMode="auto">
            <a:xfrm>
              <a:off x="2312" y="1782"/>
              <a:ext cx="110" cy="10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5400 w 21600"/>
                <a:gd name="T9" fmla="*/ 7265 h 21600"/>
                <a:gd name="T10" fmla="*/ 16200 w 21600"/>
                <a:gd name="T11" fmla="*/ 178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2960" y="3927"/>
                  </a:moveTo>
                  <a:lnTo>
                    <a:pt x="14760" y="3927"/>
                  </a:lnTo>
                  <a:cubicBezTo>
                    <a:pt x="17640" y="4713"/>
                    <a:pt x="18000" y="3535"/>
                    <a:pt x="18000" y="2356"/>
                  </a:cubicBezTo>
                  <a:cubicBezTo>
                    <a:pt x="18000" y="785"/>
                    <a:pt x="15840" y="0"/>
                    <a:pt x="10800" y="0"/>
                  </a:cubicBezTo>
                  <a:cubicBezTo>
                    <a:pt x="6120" y="0"/>
                    <a:pt x="3600" y="785"/>
                    <a:pt x="3600" y="2356"/>
                  </a:cubicBezTo>
                  <a:cubicBezTo>
                    <a:pt x="3600" y="3535"/>
                    <a:pt x="4320" y="4713"/>
                    <a:pt x="6840" y="3927"/>
                  </a:cubicBezTo>
                  <a:lnTo>
                    <a:pt x="8640" y="3927"/>
                  </a:lnTo>
                  <a:lnTo>
                    <a:pt x="8640" y="5891"/>
                  </a:lnTo>
                  <a:lnTo>
                    <a:pt x="6840" y="5891"/>
                  </a:lnTo>
                  <a:cubicBezTo>
                    <a:pt x="5400" y="5891"/>
                    <a:pt x="4320" y="7069"/>
                    <a:pt x="4320" y="8640"/>
                  </a:cubicBezTo>
                  <a:lnTo>
                    <a:pt x="4320" y="10996"/>
                  </a:lnTo>
                  <a:lnTo>
                    <a:pt x="2880" y="10996"/>
                  </a:lnTo>
                  <a:lnTo>
                    <a:pt x="2880" y="8640"/>
                  </a:lnTo>
                  <a:cubicBezTo>
                    <a:pt x="2880" y="7855"/>
                    <a:pt x="2520" y="7069"/>
                    <a:pt x="1440" y="7069"/>
                  </a:cubicBezTo>
                  <a:cubicBezTo>
                    <a:pt x="720" y="7069"/>
                    <a:pt x="0" y="7855"/>
                    <a:pt x="0" y="8640"/>
                  </a:cubicBezTo>
                  <a:lnTo>
                    <a:pt x="0" y="10604"/>
                  </a:lnTo>
                  <a:lnTo>
                    <a:pt x="0" y="17280"/>
                  </a:lnTo>
                  <a:cubicBezTo>
                    <a:pt x="0" y="18065"/>
                    <a:pt x="720" y="18851"/>
                    <a:pt x="1440" y="18851"/>
                  </a:cubicBezTo>
                  <a:cubicBezTo>
                    <a:pt x="2520" y="18851"/>
                    <a:pt x="2880" y="18065"/>
                    <a:pt x="2880" y="17280"/>
                  </a:cubicBezTo>
                  <a:lnTo>
                    <a:pt x="2880" y="14531"/>
                  </a:lnTo>
                  <a:lnTo>
                    <a:pt x="4320" y="14531"/>
                  </a:lnTo>
                  <a:lnTo>
                    <a:pt x="4320" y="15709"/>
                  </a:lnTo>
                  <a:cubicBezTo>
                    <a:pt x="4320" y="18458"/>
                    <a:pt x="6840" y="21600"/>
                    <a:pt x="10800" y="21600"/>
                  </a:cubicBezTo>
                  <a:cubicBezTo>
                    <a:pt x="15120" y="21600"/>
                    <a:pt x="17280" y="18458"/>
                    <a:pt x="17280" y="15709"/>
                  </a:cubicBezTo>
                  <a:lnTo>
                    <a:pt x="17280" y="14531"/>
                  </a:lnTo>
                  <a:lnTo>
                    <a:pt x="18720" y="14531"/>
                  </a:lnTo>
                  <a:lnTo>
                    <a:pt x="18720" y="17280"/>
                  </a:lnTo>
                  <a:cubicBezTo>
                    <a:pt x="18720" y="18065"/>
                    <a:pt x="19440" y="18851"/>
                    <a:pt x="20160" y="18851"/>
                  </a:cubicBezTo>
                  <a:cubicBezTo>
                    <a:pt x="20880" y="18851"/>
                    <a:pt x="21600" y="18065"/>
                    <a:pt x="21600" y="17280"/>
                  </a:cubicBezTo>
                  <a:lnTo>
                    <a:pt x="21600" y="10604"/>
                  </a:lnTo>
                  <a:lnTo>
                    <a:pt x="21600" y="8640"/>
                  </a:lnTo>
                  <a:cubicBezTo>
                    <a:pt x="21600" y="7855"/>
                    <a:pt x="20880" y="7069"/>
                    <a:pt x="20160" y="7069"/>
                  </a:cubicBezTo>
                  <a:cubicBezTo>
                    <a:pt x="19440" y="7069"/>
                    <a:pt x="18720" y="7855"/>
                    <a:pt x="18720" y="8640"/>
                  </a:cubicBezTo>
                  <a:lnTo>
                    <a:pt x="18720" y="10996"/>
                  </a:lnTo>
                  <a:lnTo>
                    <a:pt x="17280" y="10996"/>
                  </a:lnTo>
                  <a:lnTo>
                    <a:pt x="17280" y="8640"/>
                  </a:lnTo>
                  <a:cubicBezTo>
                    <a:pt x="17280" y="7069"/>
                    <a:pt x="16200" y="5891"/>
                    <a:pt x="14760" y="5891"/>
                  </a:cubicBezTo>
                  <a:lnTo>
                    <a:pt x="12960" y="5891"/>
                  </a:lnTo>
                  <a:close/>
                  <a:moveTo>
                    <a:pt x="12960" y="3927"/>
                  </a:moveTo>
                  <a:moveTo>
                    <a:pt x="2880" y="10996"/>
                  </a:moveTo>
                  <a:moveTo>
                    <a:pt x="4320" y="10996"/>
                  </a:moveTo>
                  <a:lnTo>
                    <a:pt x="4320" y="14531"/>
                  </a:lnTo>
                  <a:moveTo>
                    <a:pt x="2880" y="14531"/>
                  </a:moveTo>
                  <a:lnTo>
                    <a:pt x="2880" y="10996"/>
                  </a:lnTo>
                  <a:moveTo>
                    <a:pt x="17280" y="10996"/>
                  </a:moveTo>
                  <a:moveTo>
                    <a:pt x="18720" y="10996"/>
                  </a:moveTo>
                  <a:lnTo>
                    <a:pt x="18720" y="14531"/>
                  </a:lnTo>
                  <a:moveTo>
                    <a:pt x="17280" y="14531"/>
                  </a:moveTo>
                  <a:lnTo>
                    <a:pt x="17280" y="10996"/>
                  </a:lnTo>
                  <a:moveTo>
                    <a:pt x="8640" y="3927"/>
                  </a:moveTo>
                  <a:lnTo>
                    <a:pt x="12960" y="3927"/>
                  </a:lnTo>
                  <a:moveTo>
                    <a:pt x="12960" y="5891"/>
                  </a:moveTo>
                  <a:lnTo>
                    <a:pt x="8640" y="5891"/>
                  </a:lnTo>
                </a:path>
              </a:pathLst>
            </a:cu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85" name="chair"/>
            <p:cNvSpPr>
              <a:spLocks noEditPoints="1" noChangeArrowheads="1"/>
            </p:cNvSpPr>
            <p:nvPr/>
          </p:nvSpPr>
          <p:spPr bwMode="auto">
            <a:xfrm>
              <a:off x="2449" y="1781"/>
              <a:ext cx="110" cy="10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5400 w 21600"/>
                <a:gd name="T9" fmla="*/ 7265 h 21600"/>
                <a:gd name="T10" fmla="*/ 16200 w 21600"/>
                <a:gd name="T11" fmla="*/ 178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2960" y="3927"/>
                  </a:moveTo>
                  <a:lnTo>
                    <a:pt x="14760" y="3927"/>
                  </a:lnTo>
                  <a:cubicBezTo>
                    <a:pt x="17640" y="4713"/>
                    <a:pt x="18000" y="3535"/>
                    <a:pt x="18000" y="2356"/>
                  </a:cubicBezTo>
                  <a:cubicBezTo>
                    <a:pt x="18000" y="785"/>
                    <a:pt x="15840" y="0"/>
                    <a:pt x="10800" y="0"/>
                  </a:cubicBezTo>
                  <a:cubicBezTo>
                    <a:pt x="6120" y="0"/>
                    <a:pt x="3600" y="785"/>
                    <a:pt x="3600" y="2356"/>
                  </a:cubicBezTo>
                  <a:cubicBezTo>
                    <a:pt x="3600" y="3535"/>
                    <a:pt x="4320" y="4713"/>
                    <a:pt x="6840" y="3927"/>
                  </a:cubicBezTo>
                  <a:lnTo>
                    <a:pt x="8640" y="3927"/>
                  </a:lnTo>
                  <a:lnTo>
                    <a:pt x="8640" y="5891"/>
                  </a:lnTo>
                  <a:lnTo>
                    <a:pt x="6840" y="5891"/>
                  </a:lnTo>
                  <a:cubicBezTo>
                    <a:pt x="5400" y="5891"/>
                    <a:pt x="4320" y="7069"/>
                    <a:pt x="4320" y="8640"/>
                  </a:cubicBezTo>
                  <a:lnTo>
                    <a:pt x="4320" y="10996"/>
                  </a:lnTo>
                  <a:lnTo>
                    <a:pt x="2880" y="10996"/>
                  </a:lnTo>
                  <a:lnTo>
                    <a:pt x="2880" y="8640"/>
                  </a:lnTo>
                  <a:cubicBezTo>
                    <a:pt x="2880" y="7855"/>
                    <a:pt x="2520" y="7069"/>
                    <a:pt x="1440" y="7069"/>
                  </a:cubicBezTo>
                  <a:cubicBezTo>
                    <a:pt x="720" y="7069"/>
                    <a:pt x="0" y="7855"/>
                    <a:pt x="0" y="8640"/>
                  </a:cubicBezTo>
                  <a:lnTo>
                    <a:pt x="0" y="10604"/>
                  </a:lnTo>
                  <a:lnTo>
                    <a:pt x="0" y="17280"/>
                  </a:lnTo>
                  <a:cubicBezTo>
                    <a:pt x="0" y="18065"/>
                    <a:pt x="720" y="18851"/>
                    <a:pt x="1440" y="18851"/>
                  </a:cubicBezTo>
                  <a:cubicBezTo>
                    <a:pt x="2520" y="18851"/>
                    <a:pt x="2880" y="18065"/>
                    <a:pt x="2880" y="17280"/>
                  </a:cubicBezTo>
                  <a:lnTo>
                    <a:pt x="2880" y="14531"/>
                  </a:lnTo>
                  <a:lnTo>
                    <a:pt x="4320" y="14531"/>
                  </a:lnTo>
                  <a:lnTo>
                    <a:pt x="4320" y="15709"/>
                  </a:lnTo>
                  <a:cubicBezTo>
                    <a:pt x="4320" y="18458"/>
                    <a:pt x="6840" y="21600"/>
                    <a:pt x="10800" y="21600"/>
                  </a:cubicBezTo>
                  <a:cubicBezTo>
                    <a:pt x="15120" y="21600"/>
                    <a:pt x="17280" y="18458"/>
                    <a:pt x="17280" y="15709"/>
                  </a:cubicBezTo>
                  <a:lnTo>
                    <a:pt x="17280" y="14531"/>
                  </a:lnTo>
                  <a:lnTo>
                    <a:pt x="18720" y="14531"/>
                  </a:lnTo>
                  <a:lnTo>
                    <a:pt x="18720" y="17280"/>
                  </a:lnTo>
                  <a:cubicBezTo>
                    <a:pt x="18720" y="18065"/>
                    <a:pt x="19440" y="18851"/>
                    <a:pt x="20160" y="18851"/>
                  </a:cubicBezTo>
                  <a:cubicBezTo>
                    <a:pt x="20880" y="18851"/>
                    <a:pt x="21600" y="18065"/>
                    <a:pt x="21600" y="17280"/>
                  </a:cubicBezTo>
                  <a:lnTo>
                    <a:pt x="21600" y="10604"/>
                  </a:lnTo>
                  <a:lnTo>
                    <a:pt x="21600" y="8640"/>
                  </a:lnTo>
                  <a:cubicBezTo>
                    <a:pt x="21600" y="7855"/>
                    <a:pt x="20880" y="7069"/>
                    <a:pt x="20160" y="7069"/>
                  </a:cubicBezTo>
                  <a:cubicBezTo>
                    <a:pt x="19440" y="7069"/>
                    <a:pt x="18720" y="7855"/>
                    <a:pt x="18720" y="8640"/>
                  </a:cubicBezTo>
                  <a:lnTo>
                    <a:pt x="18720" y="10996"/>
                  </a:lnTo>
                  <a:lnTo>
                    <a:pt x="17280" y="10996"/>
                  </a:lnTo>
                  <a:lnTo>
                    <a:pt x="17280" y="8640"/>
                  </a:lnTo>
                  <a:cubicBezTo>
                    <a:pt x="17280" y="7069"/>
                    <a:pt x="16200" y="5891"/>
                    <a:pt x="14760" y="5891"/>
                  </a:cubicBezTo>
                  <a:lnTo>
                    <a:pt x="12960" y="5891"/>
                  </a:lnTo>
                  <a:close/>
                  <a:moveTo>
                    <a:pt x="12960" y="3927"/>
                  </a:moveTo>
                  <a:moveTo>
                    <a:pt x="2880" y="10996"/>
                  </a:moveTo>
                  <a:moveTo>
                    <a:pt x="4320" y="10996"/>
                  </a:moveTo>
                  <a:lnTo>
                    <a:pt x="4320" y="14531"/>
                  </a:lnTo>
                  <a:moveTo>
                    <a:pt x="2880" y="14531"/>
                  </a:moveTo>
                  <a:lnTo>
                    <a:pt x="2880" y="10996"/>
                  </a:lnTo>
                  <a:moveTo>
                    <a:pt x="17280" y="10996"/>
                  </a:moveTo>
                  <a:moveTo>
                    <a:pt x="18720" y="10996"/>
                  </a:moveTo>
                  <a:lnTo>
                    <a:pt x="18720" y="14531"/>
                  </a:lnTo>
                  <a:moveTo>
                    <a:pt x="17280" y="14531"/>
                  </a:moveTo>
                  <a:lnTo>
                    <a:pt x="17280" y="10996"/>
                  </a:lnTo>
                  <a:moveTo>
                    <a:pt x="8640" y="3927"/>
                  </a:moveTo>
                  <a:lnTo>
                    <a:pt x="12960" y="3927"/>
                  </a:lnTo>
                  <a:moveTo>
                    <a:pt x="12960" y="5891"/>
                  </a:moveTo>
                  <a:lnTo>
                    <a:pt x="8640" y="5891"/>
                  </a:lnTo>
                </a:path>
              </a:pathLst>
            </a:cu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86" name="chair"/>
            <p:cNvSpPr>
              <a:spLocks noEditPoints="1" noChangeArrowheads="1"/>
            </p:cNvSpPr>
            <p:nvPr/>
          </p:nvSpPr>
          <p:spPr bwMode="auto">
            <a:xfrm>
              <a:off x="2586" y="1780"/>
              <a:ext cx="110" cy="10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5400 w 21600"/>
                <a:gd name="T9" fmla="*/ 7265 h 21600"/>
                <a:gd name="T10" fmla="*/ 16200 w 21600"/>
                <a:gd name="T11" fmla="*/ 178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2960" y="3927"/>
                  </a:moveTo>
                  <a:lnTo>
                    <a:pt x="14760" y="3927"/>
                  </a:lnTo>
                  <a:cubicBezTo>
                    <a:pt x="17640" y="4713"/>
                    <a:pt x="18000" y="3535"/>
                    <a:pt x="18000" y="2356"/>
                  </a:cubicBezTo>
                  <a:cubicBezTo>
                    <a:pt x="18000" y="785"/>
                    <a:pt x="15840" y="0"/>
                    <a:pt x="10800" y="0"/>
                  </a:cubicBezTo>
                  <a:cubicBezTo>
                    <a:pt x="6120" y="0"/>
                    <a:pt x="3600" y="785"/>
                    <a:pt x="3600" y="2356"/>
                  </a:cubicBezTo>
                  <a:cubicBezTo>
                    <a:pt x="3600" y="3535"/>
                    <a:pt x="4320" y="4713"/>
                    <a:pt x="6840" y="3927"/>
                  </a:cubicBezTo>
                  <a:lnTo>
                    <a:pt x="8640" y="3927"/>
                  </a:lnTo>
                  <a:lnTo>
                    <a:pt x="8640" y="5891"/>
                  </a:lnTo>
                  <a:lnTo>
                    <a:pt x="6840" y="5891"/>
                  </a:lnTo>
                  <a:cubicBezTo>
                    <a:pt x="5400" y="5891"/>
                    <a:pt x="4320" y="7069"/>
                    <a:pt x="4320" y="8640"/>
                  </a:cubicBezTo>
                  <a:lnTo>
                    <a:pt x="4320" y="10996"/>
                  </a:lnTo>
                  <a:lnTo>
                    <a:pt x="2880" y="10996"/>
                  </a:lnTo>
                  <a:lnTo>
                    <a:pt x="2880" y="8640"/>
                  </a:lnTo>
                  <a:cubicBezTo>
                    <a:pt x="2880" y="7855"/>
                    <a:pt x="2520" y="7069"/>
                    <a:pt x="1440" y="7069"/>
                  </a:cubicBezTo>
                  <a:cubicBezTo>
                    <a:pt x="720" y="7069"/>
                    <a:pt x="0" y="7855"/>
                    <a:pt x="0" y="8640"/>
                  </a:cubicBezTo>
                  <a:lnTo>
                    <a:pt x="0" y="10604"/>
                  </a:lnTo>
                  <a:lnTo>
                    <a:pt x="0" y="17280"/>
                  </a:lnTo>
                  <a:cubicBezTo>
                    <a:pt x="0" y="18065"/>
                    <a:pt x="720" y="18851"/>
                    <a:pt x="1440" y="18851"/>
                  </a:cubicBezTo>
                  <a:cubicBezTo>
                    <a:pt x="2520" y="18851"/>
                    <a:pt x="2880" y="18065"/>
                    <a:pt x="2880" y="17280"/>
                  </a:cubicBezTo>
                  <a:lnTo>
                    <a:pt x="2880" y="14531"/>
                  </a:lnTo>
                  <a:lnTo>
                    <a:pt x="4320" y="14531"/>
                  </a:lnTo>
                  <a:lnTo>
                    <a:pt x="4320" y="15709"/>
                  </a:lnTo>
                  <a:cubicBezTo>
                    <a:pt x="4320" y="18458"/>
                    <a:pt x="6840" y="21600"/>
                    <a:pt x="10800" y="21600"/>
                  </a:cubicBezTo>
                  <a:cubicBezTo>
                    <a:pt x="15120" y="21600"/>
                    <a:pt x="17280" y="18458"/>
                    <a:pt x="17280" y="15709"/>
                  </a:cubicBezTo>
                  <a:lnTo>
                    <a:pt x="17280" y="14531"/>
                  </a:lnTo>
                  <a:lnTo>
                    <a:pt x="18720" y="14531"/>
                  </a:lnTo>
                  <a:lnTo>
                    <a:pt x="18720" y="17280"/>
                  </a:lnTo>
                  <a:cubicBezTo>
                    <a:pt x="18720" y="18065"/>
                    <a:pt x="19440" y="18851"/>
                    <a:pt x="20160" y="18851"/>
                  </a:cubicBezTo>
                  <a:cubicBezTo>
                    <a:pt x="20880" y="18851"/>
                    <a:pt x="21600" y="18065"/>
                    <a:pt x="21600" y="17280"/>
                  </a:cubicBezTo>
                  <a:lnTo>
                    <a:pt x="21600" y="10604"/>
                  </a:lnTo>
                  <a:lnTo>
                    <a:pt x="21600" y="8640"/>
                  </a:lnTo>
                  <a:cubicBezTo>
                    <a:pt x="21600" y="7855"/>
                    <a:pt x="20880" y="7069"/>
                    <a:pt x="20160" y="7069"/>
                  </a:cubicBezTo>
                  <a:cubicBezTo>
                    <a:pt x="19440" y="7069"/>
                    <a:pt x="18720" y="7855"/>
                    <a:pt x="18720" y="8640"/>
                  </a:cubicBezTo>
                  <a:lnTo>
                    <a:pt x="18720" y="10996"/>
                  </a:lnTo>
                  <a:lnTo>
                    <a:pt x="17280" y="10996"/>
                  </a:lnTo>
                  <a:lnTo>
                    <a:pt x="17280" y="8640"/>
                  </a:lnTo>
                  <a:cubicBezTo>
                    <a:pt x="17280" y="7069"/>
                    <a:pt x="16200" y="5891"/>
                    <a:pt x="14760" y="5891"/>
                  </a:cubicBezTo>
                  <a:lnTo>
                    <a:pt x="12960" y="5891"/>
                  </a:lnTo>
                  <a:close/>
                  <a:moveTo>
                    <a:pt x="12960" y="3927"/>
                  </a:moveTo>
                  <a:moveTo>
                    <a:pt x="2880" y="10996"/>
                  </a:moveTo>
                  <a:moveTo>
                    <a:pt x="4320" y="10996"/>
                  </a:moveTo>
                  <a:lnTo>
                    <a:pt x="4320" y="14531"/>
                  </a:lnTo>
                  <a:moveTo>
                    <a:pt x="2880" y="14531"/>
                  </a:moveTo>
                  <a:lnTo>
                    <a:pt x="2880" y="10996"/>
                  </a:lnTo>
                  <a:moveTo>
                    <a:pt x="17280" y="10996"/>
                  </a:moveTo>
                  <a:moveTo>
                    <a:pt x="18720" y="10996"/>
                  </a:moveTo>
                  <a:lnTo>
                    <a:pt x="18720" y="14531"/>
                  </a:lnTo>
                  <a:moveTo>
                    <a:pt x="17280" y="14531"/>
                  </a:moveTo>
                  <a:lnTo>
                    <a:pt x="17280" y="10996"/>
                  </a:lnTo>
                  <a:moveTo>
                    <a:pt x="8640" y="3927"/>
                  </a:moveTo>
                  <a:lnTo>
                    <a:pt x="12960" y="3927"/>
                  </a:lnTo>
                  <a:moveTo>
                    <a:pt x="12960" y="5891"/>
                  </a:moveTo>
                  <a:lnTo>
                    <a:pt x="8640" y="5891"/>
                  </a:lnTo>
                </a:path>
              </a:pathLst>
            </a:cu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787" name="Group 739"/>
          <p:cNvGrpSpPr>
            <a:grpSpLocks/>
          </p:cNvGrpSpPr>
          <p:nvPr/>
        </p:nvGrpSpPr>
        <p:grpSpPr bwMode="auto">
          <a:xfrm rot="-5400000">
            <a:off x="501651" y="3271837"/>
            <a:ext cx="831850" cy="161925"/>
            <a:chOff x="2172" y="1780"/>
            <a:chExt cx="524" cy="102"/>
          </a:xfrm>
        </p:grpSpPr>
        <p:sp>
          <p:nvSpPr>
            <p:cNvPr id="2788" name="chair"/>
            <p:cNvSpPr>
              <a:spLocks noEditPoints="1" noChangeArrowheads="1"/>
            </p:cNvSpPr>
            <p:nvPr/>
          </p:nvSpPr>
          <p:spPr bwMode="auto">
            <a:xfrm>
              <a:off x="2172" y="1780"/>
              <a:ext cx="110" cy="10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5400 w 21600"/>
                <a:gd name="T9" fmla="*/ 7265 h 21600"/>
                <a:gd name="T10" fmla="*/ 16200 w 21600"/>
                <a:gd name="T11" fmla="*/ 178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2960" y="3927"/>
                  </a:moveTo>
                  <a:lnTo>
                    <a:pt x="14760" y="3927"/>
                  </a:lnTo>
                  <a:cubicBezTo>
                    <a:pt x="17640" y="4713"/>
                    <a:pt x="18000" y="3535"/>
                    <a:pt x="18000" y="2356"/>
                  </a:cubicBezTo>
                  <a:cubicBezTo>
                    <a:pt x="18000" y="785"/>
                    <a:pt x="15840" y="0"/>
                    <a:pt x="10800" y="0"/>
                  </a:cubicBezTo>
                  <a:cubicBezTo>
                    <a:pt x="6120" y="0"/>
                    <a:pt x="3600" y="785"/>
                    <a:pt x="3600" y="2356"/>
                  </a:cubicBezTo>
                  <a:cubicBezTo>
                    <a:pt x="3600" y="3535"/>
                    <a:pt x="4320" y="4713"/>
                    <a:pt x="6840" y="3927"/>
                  </a:cubicBezTo>
                  <a:lnTo>
                    <a:pt x="8640" y="3927"/>
                  </a:lnTo>
                  <a:lnTo>
                    <a:pt x="8640" y="5891"/>
                  </a:lnTo>
                  <a:lnTo>
                    <a:pt x="6840" y="5891"/>
                  </a:lnTo>
                  <a:cubicBezTo>
                    <a:pt x="5400" y="5891"/>
                    <a:pt x="4320" y="7069"/>
                    <a:pt x="4320" y="8640"/>
                  </a:cubicBezTo>
                  <a:lnTo>
                    <a:pt x="4320" y="10996"/>
                  </a:lnTo>
                  <a:lnTo>
                    <a:pt x="2880" y="10996"/>
                  </a:lnTo>
                  <a:lnTo>
                    <a:pt x="2880" y="8640"/>
                  </a:lnTo>
                  <a:cubicBezTo>
                    <a:pt x="2880" y="7855"/>
                    <a:pt x="2520" y="7069"/>
                    <a:pt x="1440" y="7069"/>
                  </a:cubicBezTo>
                  <a:cubicBezTo>
                    <a:pt x="720" y="7069"/>
                    <a:pt x="0" y="7855"/>
                    <a:pt x="0" y="8640"/>
                  </a:cubicBezTo>
                  <a:lnTo>
                    <a:pt x="0" y="10604"/>
                  </a:lnTo>
                  <a:lnTo>
                    <a:pt x="0" y="17280"/>
                  </a:lnTo>
                  <a:cubicBezTo>
                    <a:pt x="0" y="18065"/>
                    <a:pt x="720" y="18851"/>
                    <a:pt x="1440" y="18851"/>
                  </a:cubicBezTo>
                  <a:cubicBezTo>
                    <a:pt x="2520" y="18851"/>
                    <a:pt x="2880" y="18065"/>
                    <a:pt x="2880" y="17280"/>
                  </a:cubicBezTo>
                  <a:lnTo>
                    <a:pt x="2880" y="14531"/>
                  </a:lnTo>
                  <a:lnTo>
                    <a:pt x="4320" y="14531"/>
                  </a:lnTo>
                  <a:lnTo>
                    <a:pt x="4320" y="15709"/>
                  </a:lnTo>
                  <a:cubicBezTo>
                    <a:pt x="4320" y="18458"/>
                    <a:pt x="6840" y="21600"/>
                    <a:pt x="10800" y="21600"/>
                  </a:cubicBezTo>
                  <a:cubicBezTo>
                    <a:pt x="15120" y="21600"/>
                    <a:pt x="17280" y="18458"/>
                    <a:pt x="17280" y="15709"/>
                  </a:cubicBezTo>
                  <a:lnTo>
                    <a:pt x="17280" y="14531"/>
                  </a:lnTo>
                  <a:lnTo>
                    <a:pt x="18720" y="14531"/>
                  </a:lnTo>
                  <a:lnTo>
                    <a:pt x="18720" y="17280"/>
                  </a:lnTo>
                  <a:cubicBezTo>
                    <a:pt x="18720" y="18065"/>
                    <a:pt x="19440" y="18851"/>
                    <a:pt x="20160" y="18851"/>
                  </a:cubicBezTo>
                  <a:cubicBezTo>
                    <a:pt x="20880" y="18851"/>
                    <a:pt x="21600" y="18065"/>
                    <a:pt x="21600" y="17280"/>
                  </a:cubicBezTo>
                  <a:lnTo>
                    <a:pt x="21600" y="10604"/>
                  </a:lnTo>
                  <a:lnTo>
                    <a:pt x="21600" y="8640"/>
                  </a:lnTo>
                  <a:cubicBezTo>
                    <a:pt x="21600" y="7855"/>
                    <a:pt x="20880" y="7069"/>
                    <a:pt x="20160" y="7069"/>
                  </a:cubicBezTo>
                  <a:cubicBezTo>
                    <a:pt x="19440" y="7069"/>
                    <a:pt x="18720" y="7855"/>
                    <a:pt x="18720" y="8640"/>
                  </a:cubicBezTo>
                  <a:lnTo>
                    <a:pt x="18720" y="10996"/>
                  </a:lnTo>
                  <a:lnTo>
                    <a:pt x="17280" y="10996"/>
                  </a:lnTo>
                  <a:lnTo>
                    <a:pt x="17280" y="8640"/>
                  </a:lnTo>
                  <a:cubicBezTo>
                    <a:pt x="17280" y="7069"/>
                    <a:pt x="16200" y="5891"/>
                    <a:pt x="14760" y="5891"/>
                  </a:cubicBezTo>
                  <a:lnTo>
                    <a:pt x="12960" y="5891"/>
                  </a:lnTo>
                  <a:close/>
                  <a:moveTo>
                    <a:pt x="12960" y="3927"/>
                  </a:moveTo>
                  <a:moveTo>
                    <a:pt x="2880" y="10996"/>
                  </a:moveTo>
                  <a:moveTo>
                    <a:pt x="4320" y="10996"/>
                  </a:moveTo>
                  <a:lnTo>
                    <a:pt x="4320" y="14531"/>
                  </a:lnTo>
                  <a:moveTo>
                    <a:pt x="2880" y="14531"/>
                  </a:moveTo>
                  <a:lnTo>
                    <a:pt x="2880" y="10996"/>
                  </a:lnTo>
                  <a:moveTo>
                    <a:pt x="17280" y="10996"/>
                  </a:moveTo>
                  <a:moveTo>
                    <a:pt x="18720" y="10996"/>
                  </a:moveTo>
                  <a:lnTo>
                    <a:pt x="18720" y="14531"/>
                  </a:lnTo>
                  <a:moveTo>
                    <a:pt x="17280" y="14531"/>
                  </a:moveTo>
                  <a:lnTo>
                    <a:pt x="17280" y="10996"/>
                  </a:lnTo>
                  <a:moveTo>
                    <a:pt x="8640" y="3927"/>
                  </a:moveTo>
                  <a:lnTo>
                    <a:pt x="12960" y="3927"/>
                  </a:lnTo>
                  <a:moveTo>
                    <a:pt x="12960" y="5891"/>
                  </a:moveTo>
                  <a:lnTo>
                    <a:pt x="8640" y="5891"/>
                  </a:lnTo>
                </a:path>
              </a:pathLst>
            </a:cu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89" name="chair"/>
            <p:cNvSpPr>
              <a:spLocks noEditPoints="1" noChangeArrowheads="1"/>
            </p:cNvSpPr>
            <p:nvPr/>
          </p:nvSpPr>
          <p:spPr bwMode="auto">
            <a:xfrm>
              <a:off x="2312" y="1782"/>
              <a:ext cx="110" cy="10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5400 w 21600"/>
                <a:gd name="T9" fmla="*/ 7265 h 21600"/>
                <a:gd name="T10" fmla="*/ 16200 w 21600"/>
                <a:gd name="T11" fmla="*/ 178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2960" y="3927"/>
                  </a:moveTo>
                  <a:lnTo>
                    <a:pt x="14760" y="3927"/>
                  </a:lnTo>
                  <a:cubicBezTo>
                    <a:pt x="17640" y="4713"/>
                    <a:pt x="18000" y="3535"/>
                    <a:pt x="18000" y="2356"/>
                  </a:cubicBezTo>
                  <a:cubicBezTo>
                    <a:pt x="18000" y="785"/>
                    <a:pt x="15840" y="0"/>
                    <a:pt x="10800" y="0"/>
                  </a:cubicBezTo>
                  <a:cubicBezTo>
                    <a:pt x="6120" y="0"/>
                    <a:pt x="3600" y="785"/>
                    <a:pt x="3600" y="2356"/>
                  </a:cubicBezTo>
                  <a:cubicBezTo>
                    <a:pt x="3600" y="3535"/>
                    <a:pt x="4320" y="4713"/>
                    <a:pt x="6840" y="3927"/>
                  </a:cubicBezTo>
                  <a:lnTo>
                    <a:pt x="8640" y="3927"/>
                  </a:lnTo>
                  <a:lnTo>
                    <a:pt x="8640" y="5891"/>
                  </a:lnTo>
                  <a:lnTo>
                    <a:pt x="6840" y="5891"/>
                  </a:lnTo>
                  <a:cubicBezTo>
                    <a:pt x="5400" y="5891"/>
                    <a:pt x="4320" y="7069"/>
                    <a:pt x="4320" y="8640"/>
                  </a:cubicBezTo>
                  <a:lnTo>
                    <a:pt x="4320" y="10996"/>
                  </a:lnTo>
                  <a:lnTo>
                    <a:pt x="2880" y="10996"/>
                  </a:lnTo>
                  <a:lnTo>
                    <a:pt x="2880" y="8640"/>
                  </a:lnTo>
                  <a:cubicBezTo>
                    <a:pt x="2880" y="7855"/>
                    <a:pt x="2520" y="7069"/>
                    <a:pt x="1440" y="7069"/>
                  </a:cubicBezTo>
                  <a:cubicBezTo>
                    <a:pt x="720" y="7069"/>
                    <a:pt x="0" y="7855"/>
                    <a:pt x="0" y="8640"/>
                  </a:cubicBezTo>
                  <a:lnTo>
                    <a:pt x="0" y="10604"/>
                  </a:lnTo>
                  <a:lnTo>
                    <a:pt x="0" y="17280"/>
                  </a:lnTo>
                  <a:cubicBezTo>
                    <a:pt x="0" y="18065"/>
                    <a:pt x="720" y="18851"/>
                    <a:pt x="1440" y="18851"/>
                  </a:cubicBezTo>
                  <a:cubicBezTo>
                    <a:pt x="2520" y="18851"/>
                    <a:pt x="2880" y="18065"/>
                    <a:pt x="2880" y="17280"/>
                  </a:cubicBezTo>
                  <a:lnTo>
                    <a:pt x="2880" y="14531"/>
                  </a:lnTo>
                  <a:lnTo>
                    <a:pt x="4320" y="14531"/>
                  </a:lnTo>
                  <a:lnTo>
                    <a:pt x="4320" y="15709"/>
                  </a:lnTo>
                  <a:cubicBezTo>
                    <a:pt x="4320" y="18458"/>
                    <a:pt x="6840" y="21600"/>
                    <a:pt x="10800" y="21600"/>
                  </a:cubicBezTo>
                  <a:cubicBezTo>
                    <a:pt x="15120" y="21600"/>
                    <a:pt x="17280" y="18458"/>
                    <a:pt x="17280" y="15709"/>
                  </a:cubicBezTo>
                  <a:lnTo>
                    <a:pt x="17280" y="14531"/>
                  </a:lnTo>
                  <a:lnTo>
                    <a:pt x="18720" y="14531"/>
                  </a:lnTo>
                  <a:lnTo>
                    <a:pt x="18720" y="17280"/>
                  </a:lnTo>
                  <a:cubicBezTo>
                    <a:pt x="18720" y="18065"/>
                    <a:pt x="19440" y="18851"/>
                    <a:pt x="20160" y="18851"/>
                  </a:cubicBezTo>
                  <a:cubicBezTo>
                    <a:pt x="20880" y="18851"/>
                    <a:pt x="21600" y="18065"/>
                    <a:pt x="21600" y="17280"/>
                  </a:cubicBezTo>
                  <a:lnTo>
                    <a:pt x="21600" y="10604"/>
                  </a:lnTo>
                  <a:lnTo>
                    <a:pt x="21600" y="8640"/>
                  </a:lnTo>
                  <a:cubicBezTo>
                    <a:pt x="21600" y="7855"/>
                    <a:pt x="20880" y="7069"/>
                    <a:pt x="20160" y="7069"/>
                  </a:cubicBezTo>
                  <a:cubicBezTo>
                    <a:pt x="19440" y="7069"/>
                    <a:pt x="18720" y="7855"/>
                    <a:pt x="18720" y="8640"/>
                  </a:cubicBezTo>
                  <a:lnTo>
                    <a:pt x="18720" y="10996"/>
                  </a:lnTo>
                  <a:lnTo>
                    <a:pt x="17280" y="10996"/>
                  </a:lnTo>
                  <a:lnTo>
                    <a:pt x="17280" y="8640"/>
                  </a:lnTo>
                  <a:cubicBezTo>
                    <a:pt x="17280" y="7069"/>
                    <a:pt x="16200" y="5891"/>
                    <a:pt x="14760" y="5891"/>
                  </a:cubicBezTo>
                  <a:lnTo>
                    <a:pt x="12960" y="5891"/>
                  </a:lnTo>
                  <a:close/>
                  <a:moveTo>
                    <a:pt x="12960" y="3927"/>
                  </a:moveTo>
                  <a:moveTo>
                    <a:pt x="2880" y="10996"/>
                  </a:moveTo>
                  <a:moveTo>
                    <a:pt x="4320" y="10996"/>
                  </a:moveTo>
                  <a:lnTo>
                    <a:pt x="4320" y="14531"/>
                  </a:lnTo>
                  <a:moveTo>
                    <a:pt x="2880" y="14531"/>
                  </a:moveTo>
                  <a:lnTo>
                    <a:pt x="2880" y="10996"/>
                  </a:lnTo>
                  <a:moveTo>
                    <a:pt x="17280" y="10996"/>
                  </a:moveTo>
                  <a:moveTo>
                    <a:pt x="18720" y="10996"/>
                  </a:moveTo>
                  <a:lnTo>
                    <a:pt x="18720" y="14531"/>
                  </a:lnTo>
                  <a:moveTo>
                    <a:pt x="17280" y="14531"/>
                  </a:moveTo>
                  <a:lnTo>
                    <a:pt x="17280" y="10996"/>
                  </a:lnTo>
                  <a:moveTo>
                    <a:pt x="8640" y="3927"/>
                  </a:moveTo>
                  <a:lnTo>
                    <a:pt x="12960" y="3927"/>
                  </a:lnTo>
                  <a:moveTo>
                    <a:pt x="12960" y="5891"/>
                  </a:moveTo>
                  <a:lnTo>
                    <a:pt x="8640" y="5891"/>
                  </a:lnTo>
                </a:path>
              </a:pathLst>
            </a:cu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90" name="chair"/>
            <p:cNvSpPr>
              <a:spLocks noEditPoints="1" noChangeArrowheads="1"/>
            </p:cNvSpPr>
            <p:nvPr/>
          </p:nvSpPr>
          <p:spPr bwMode="auto">
            <a:xfrm>
              <a:off x="2449" y="1781"/>
              <a:ext cx="110" cy="10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5400 w 21600"/>
                <a:gd name="T9" fmla="*/ 7265 h 21600"/>
                <a:gd name="T10" fmla="*/ 16200 w 21600"/>
                <a:gd name="T11" fmla="*/ 178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2960" y="3927"/>
                  </a:moveTo>
                  <a:lnTo>
                    <a:pt x="14760" y="3927"/>
                  </a:lnTo>
                  <a:cubicBezTo>
                    <a:pt x="17640" y="4713"/>
                    <a:pt x="18000" y="3535"/>
                    <a:pt x="18000" y="2356"/>
                  </a:cubicBezTo>
                  <a:cubicBezTo>
                    <a:pt x="18000" y="785"/>
                    <a:pt x="15840" y="0"/>
                    <a:pt x="10800" y="0"/>
                  </a:cubicBezTo>
                  <a:cubicBezTo>
                    <a:pt x="6120" y="0"/>
                    <a:pt x="3600" y="785"/>
                    <a:pt x="3600" y="2356"/>
                  </a:cubicBezTo>
                  <a:cubicBezTo>
                    <a:pt x="3600" y="3535"/>
                    <a:pt x="4320" y="4713"/>
                    <a:pt x="6840" y="3927"/>
                  </a:cubicBezTo>
                  <a:lnTo>
                    <a:pt x="8640" y="3927"/>
                  </a:lnTo>
                  <a:lnTo>
                    <a:pt x="8640" y="5891"/>
                  </a:lnTo>
                  <a:lnTo>
                    <a:pt x="6840" y="5891"/>
                  </a:lnTo>
                  <a:cubicBezTo>
                    <a:pt x="5400" y="5891"/>
                    <a:pt x="4320" y="7069"/>
                    <a:pt x="4320" y="8640"/>
                  </a:cubicBezTo>
                  <a:lnTo>
                    <a:pt x="4320" y="10996"/>
                  </a:lnTo>
                  <a:lnTo>
                    <a:pt x="2880" y="10996"/>
                  </a:lnTo>
                  <a:lnTo>
                    <a:pt x="2880" y="8640"/>
                  </a:lnTo>
                  <a:cubicBezTo>
                    <a:pt x="2880" y="7855"/>
                    <a:pt x="2520" y="7069"/>
                    <a:pt x="1440" y="7069"/>
                  </a:cubicBezTo>
                  <a:cubicBezTo>
                    <a:pt x="720" y="7069"/>
                    <a:pt x="0" y="7855"/>
                    <a:pt x="0" y="8640"/>
                  </a:cubicBezTo>
                  <a:lnTo>
                    <a:pt x="0" y="10604"/>
                  </a:lnTo>
                  <a:lnTo>
                    <a:pt x="0" y="17280"/>
                  </a:lnTo>
                  <a:cubicBezTo>
                    <a:pt x="0" y="18065"/>
                    <a:pt x="720" y="18851"/>
                    <a:pt x="1440" y="18851"/>
                  </a:cubicBezTo>
                  <a:cubicBezTo>
                    <a:pt x="2520" y="18851"/>
                    <a:pt x="2880" y="18065"/>
                    <a:pt x="2880" y="17280"/>
                  </a:cubicBezTo>
                  <a:lnTo>
                    <a:pt x="2880" y="14531"/>
                  </a:lnTo>
                  <a:lnTo>
                    <a:pt x="4320" y="14531"/>
                  </a:lnTo>
                  <a:lnTo>
                    <a:pt x="4320" y="15709"/>
                  </a:lnTo>
                  <a:cubicBezTo>
                    <a:pt x="4320" y="18458"/>
                    <a:pt x="6840" y="21600"/>
                    <a:pt x="10800" y="21600"/>
                  </a:cubicBezTo>
                  <a:cubicBezTo>
                    <a:pt x="15120" y="21600"/>
                    <a:pt x="17280" y="18458"/>
                    <a:pt x="17280" y="15709"/>
                  </a:cubicBezTo>
                  <a:lnTo>
                    <a:pt x="17280" y="14531"/>
                  </a:lnTo>
                  <a:lnTo>
                    <a:pt x="18720" y="14531"/>
                  </a:lnTo>
                  <a:lnTo>
                    <a:pt x="18720" y="17280"/>
                  </a:lnTo>
                  <a:cubicBezTo>
                    <a:pt x="18720" y="18065"/>
                    <a:pt x="19440" y="18851"/>
                    <a:pt x="20160" y="18851"/>
                  </a:cubicBezTo>
                  <a:cubicBezTo>
                    <a:pt x="20880" y="18851"/>
                    <a:pt x="21600" y="18065"/>
                    <a:pt x="21600" y="17280"/>
                  </a:cubicBezTo>
                  <a:lnTo>
                    <a:pt x="21600" y="10604"/>
                  </a:lnTo>
                  <a:lnTo>
                    <a:pt x="21600" y="8640"/>
                  </a:lnTo>
                  <a:cubicBezTo>
                    <a:pt x="21600" y="7855"/>
                    <a:pt x="20880" y="7069"/>
                    <a:pt x="20160" y="7069"/>
                  </a:cubicBezTo>
                  <a:cubicBezTo>
                    <a:pt x="19440" y="7069"/>
                    <a:pt x="18720" y="7855"/>
                    <a:pt x="18720" y="8640"/>
                  </a:cubicBezTo>
                  <a:lnTo>
                    <a:pt x="18720" y="10996"/>
                  </a:lnTo>
                  <a:lnTo>
                    <a:pt x="17280" y="10996"/>
                  </a:lnTo>
                  <a:lnTo>
                    <a:pt x="17280" y="8640"/>
                  </a:lnTo>
                  <a:cubicBezTo>
                    <a:pt x="17280" y="7069"/>
                    <a:pt x="16200" y="5891"/>
                    <a:pt x="14760" y="5891"/>
                  </a:cubicBezTo>
                  <a:lnTo>
                    <a:pt x="12960" y="5891"/>
                  </a:lnTo>
                  <a:close/>
                  <a:moveTo>
                    <a:pt x="12960" y="3927"/>
                  </a:moveTo>
                  <a:moveTo>
                    <a:pt x="2880" y="10996"/>
                  </a:moveTo>
                  <a:moveTo>
                    <a:pt x="4320" y="10996"/>
                  </a:moveTo>
                  <a:lnTo>
                    <a:pt x="4320" y="14531"/>
                  </a:lnTo>
                  <a:moveTo>
                    <a:pt x="2880" y="14531"/>
                  </a:moveTo>
                  <a:lnTo>
                    <a:pt x="2880" y="10996"/>
                  </a:lnTo>
                  <a:moveTo>
                    <a:pt x="17280" y="10996"/>
                  </a:moveTo>
                  <a:moveTo>
                    <a:pt x="18720" y="10996"/>
                  </a:moveTo>
                  <a:lnTo>
                    <a:pt x="18720" y="14531"/>
                  </a:lnTo>
                  <a:moveTo>
                    <a:pt x="17280" y="14531"/>
                  </a:moveTo>
                  <a:lnTo>
                    <a:pt x="17280" y="10996"/>
                  </a:lnTo>
                  <a:moveTo>
                    <a:pt x="8640" y="3927"/>
                  </a:moveTo>
                  <a:lnTo>
                    <a:pt x="12960" y="3927"/>
                  </a:lnTo>
                  <a:moveTo>
                    <a:pt x="12960" y="5891"/>
                  </a:moveTo>
                  <a:lnTo>
                    <a:pt x="8640" y="5891"/>
                  </a:lnTo>
                </a:path>
              </a:pathLst>
            </a:cu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91" name="chair"/>
            <p:cNvSpPr>
              <a:spLocks noEditPoints="1" noChangeArrowheads="1"/>
            </p:cNvSpPr>
            <p:nvPr/>
          </p:nvSpPr>
          <p:spPr bwMode="auto">
            <a:xfrm>
              <a:off x="2586" y="1780"/>
              <a:ext cx="110" cy="10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5400 w 21600"/>
                <a:gd name="T9" fmla="*/ 7265 h 21600"/>
                <a:gd name="T10" fmla="*/ 16200 w 21600"/>
                <a:gd name="T11" fmla="*/ 178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2960" y="3927"/>
                  </a:moveTo>
                  <a:lnTo>
                    <a:pt x="14760" y="3927"/>
                  </a:lnTo>
                  <a:cubicBezTo>
                    <a:pt x="17640" y="4713"/>
                    <a:pt x="18000" y="3535"/>
                    <a:pt x="18000" y="2356"/>
                  </a:cubicBezTo>
                  <a:cubicBezTo>
                    <a:pt x="18000" y="785"/>
                    <a:pt x="15840" y="0"/>
                    <a:pt x="10800" y="0"/>
                  </a:cubicBezTo>
                  <a:cubicBezTo>
                    <a:pt x="6120" y="0"/>
                    <a:pt x="3600" y="785"/>
                    <a:pt x="3600" y="2356"/>
                  </a:cubicBezTo>
                  <a:cubicBezTo>
                    <a:pt x="3600" y="3535"/>
                    <a:pt x="4320" y="4713"/>
                    <a:pt x="6840" y="3927"/>
                  </a:cubicBezTo>
                  <a:lnTo>
                    <a:pt x="8640" y="3927"/>
                  </a:lnTo>
                  <a:lnTo>
                    <a:pt x="8640" y="5891"/>
                  </a:lnTo>
                  <a:lnTo>
                    <a:pt x="6840" y="5891"/>
                  </a:lnTo>
                  <a:cubicBezTo>
                    <a:pt x="5400" y="5891"/>
                    <a:pt x="4320" y="7069"/>
                    <a:pt x="4320" y="8640"/>
                  </a:cubicBezTo>
                  <a:lnTo>
                    <a:pt x="4320" y="10996"/>
                  </a:lnTo>
                  <a:lnTo>
                    <a:pt x="2880" y="10996"/>
                  </a:lnTo>
                  <a:lnTo>
                    <a:pt x="2880" y="8640"/>
                  </a:lnTo>
                  <a:cubicBezTo>
                    <a:pt x="2880" y="7855"/>
                    <a:pt x="2520" y="7069"/>
                    <a:pt x="1440" y="7069"/>
                  </a:cubicBezTo>
                  <a:cubicBezTo>
                    <a:pt x="720" y="7069"/>
                    <a:pt x="0" y="7855"/>
                    <a:pt x="0" y="8640"/>
                  </a:cubicBezTo>
                  <a:lnTo>
                    <a:pt x="0" y="10604"/>
                  </a:lnTo>
                  <a:lnTo>
                    <a:pt x="0" y="17280"/>
                  </a:lnTo>
                  <a:cubicBezTo>
                    <a:pt x="0" y="18065"/>
                    <a:pt x="720" y="18851"/>
                    <a:pt x="1440" y="18851"/>
                  </a:cubicBezTo>
                  <a:cubicBezTo>
                    <a:pt x="2520" y="18851"/>
                    <a:pt x="2880" y="18065"/>
                    <a:pt x="2880" y="17280"/>
                  </a:cubicBezTo>
                  <a:lnTo>
                    <a:pt x="2880" y="14531"/>
                  </a:lnTo>
                  <a:lnTo>
                    <a:pt x="4320" y="14531"/>
                  </a:lnTo>
                  <a:lnTo>
                    <a:pt x="4320" y="15709"/>
                  </a:lnTo>
                  <a:cubicBezTo>
                    <a:pt x="4320" y="18458"/>
                    <a:pt x="6840" y="21600"/>
                    <a:pt x="10800" y="21600"/>
                  </a:cubicBezTo>
                  <a:cubicBezTo>
                    <a:pt x="15120" y="21600"/>
                    <a:pt x="17280" y="18458"/>
                    <a:pt x="17280" y="15709"/>
                  </a:cubicBezTo>
                  <a:lnTo>
                    <a:pt x="17280" y="14531"/>
                  </a:lnTo>
                  <a:lnTo>
                    <a:pt x="18720" y="14531"/>
                  </a:lnTo>
                  <a:lnTo>
                    <a:pt x="18720" y="17280"/>
                  </a:lnTo>
                  <a:cubicBezTo>
                    <a:pt x="18720" y="18065"/>
                    <a:pt x="19440" y="18851"/>
                    <a:pt x="20160" y="18851"/>
                  </a:cubicBezTo>
                  <a:cubicBezTo>
                    <a:pt x="20880" y="18851"/>
                    <a:pt x="21600" y="18065"/>
                    <a:pt x="21600" y="17280"/>
                  </a:cubicBezTo>
                  <a:lnTo>
                    <a:pt x="21600" y="10604"/>
                  </a:lnTo>
                  <a:lnTo>
                    <a:pt x="21600" y="8640"/>
                  </a:lnTo>
                  <a:cubicBezTo>
                    <a:pt x="21600" y="7855"/>
                    <a:pt x="20880" y="7069"/>
                    <a:pt x="20160" y="7069"/>
                  </a:cubicBezTo>
                  <a:cubicBezTo>
                    <a:pt x="19440" y="7069"/>
                    <a:pt x="18720" y="7855"/>
                    <a:pt x="18720" y="8640"/>
                  </a:cubicBezTo>
                  <a:lnTo>
                    <a:pt x="18720" y="10996"/>
                  </a:lnTo>
                  <a:lnTo>
                    <a:pt x="17280" y="10996"/>
                  </a:lnTo>
                  <a:lnTo>
                    <a:pt x="17280" y="8640"/>
                  </a:lnTo>
                  <a:cubicBezTo>
                    <a:pt x="17280" y="7069"/>
                    <a:pt x="16200" y="5891"/>
                    <a:pt x="14760" y="5891"/>
                  </a:cubicBezTo>
                  <a:lnTo>
                    <a:pt x="12960" y="5891"/>
                  </a:lnTo>
                  <a:close/>
                  <a:moveTo>
                    <a:pt x="12960" y="3927"/>
                  </a:moveTo>
                  <a:moveTo>
                    <a:pt x="2880" y="10996"/>
                  </a:moveTo>
                  <a:moveTo>
                    <a:pt x="4320" y="10996"/>
                  </a:moveTo>
                  <a:lnTo>
                    <a:pt x="4320" y="14531"/>
                  </a:lnTo>
                  <a:moveTo>
                    <a:pt x="2880" y="14531"/>
                  </a:moveTo>
                  <a:lnTo>
                    <a:pt x="2880" y="10996"/>
                  </a:lnTo>
                  <a:moveTo>
                    <a:pt x="17280" y="10996"/>
                  </a:moveTo>
                  <a:moveTo>
                    <a:pt x="18720" y="10996"/>
                  </a:moveTo>
                  <a:lnTo>
                    <a:pt x="18720" y="14531"/>
                  </a:lnTo>
                  <a:moveTo>
                    <a:pt x="17280" y="14531"/>
                  </a:moveTo>
                  <a:lnTo>
                    <a:pt x="17280" y="10996"/>
                  </a:lnTo>
                  <a:moveTo>
                    <a:pt x="8640" y="3927"/>
                  </a:moveTo>
                  <a:lnTo>
                    <a:pt x="12960" y="3927"/>
                  </a:lnTo>
                  <a:moveTo>
                    <a:pt x="12960" y="5891"/>
                  </a:moveTo>
                  <a:lnTo>
                    <a:pt x="8640" y="5891"/>
                  </a:lnTo>
                </a:path>
              </a:pathLst>
            </a:cu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792" name="Group 744"/>
          <p:cNvGrpSpPr>
            <a:grpSpLocks/>
          </p:cNvGrpSpPr>
          <p:nvPr/>
        </p:nvGrpSpPr>
        <p:grpSpPr bwMode="auto">
          <a:xfrm rot="-5400000">
            <a:off x="685801" y="3271837"/>
            <a:ext cx="831850" cy="161925"/>
            <a:chOff x="2172" y="1780"/>
            <a:chExt cx="524" cy="102"/>
          </a:xfrm>
        </p:grpSpPr>
        <p:sp>
          <p:nvSpPr>
            <p:cNvPr id="2793" name="chair"/>
            <p:cNvSpPr>
              <a:spLocks noEditPoints="1" noChangeArrowheads="1"/>
            </p:cNvSpPr>
            <p:nvPr/>
          </p:nvSpPr>
          <p:spPr bwMode="auto">
            <a:xfrm>
              <a:off x="2172" y="1780"/>
              <a:ext cx="110" cy="10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5400 w 21600"/>
                <a:gd name="T9" fmla="*/ 7265 h 21600"/>
                <a:gd name="T10" fmla="*/ 16200 w 21600"/>
                <a:gd name="T11" fmla="*/ 178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2960" y="3927"/>
                  </a:moveTo>
                  <a:lnTo>
                    <a:pt x="14760" y="3927"/>
                  </a:lnTo>
                  <a:cubicBezTo>
                    <a:pt x="17640" y="4713"/>
                    <a:pt x="18000" y="3535"/>
                    <a:pt x="18000" y="2356"/>
                  </a:cubicBezTo>
                  <a:cubicBezTo>
                    <a:pt x="18000" y="785"/>
                    <a:pt x="15840" y="0"/>
                    <a:pt x="10800" y="0"/>
                  </a:cubicBezTo>
                  <a:cubicBezTo>
                    <a:pt x="6120" y="0"/>
                    <a:pt x="3600" y="785"/>
                    <a:pt x="3600" y="2356"/>
                  </a:cubicBezTo>
                  <a:cubicBezTo>
                    <a:pt x="3600" y="3535"/>
                    <a:pt x="4320" y="4713"/>
                    <a:pt x="6840" y="3927"/>
                  </a:cubicBezTo>
                  <a:lnTo>
                    <a:pt x="8640" y="3927"/>
                  </a:lnTo>
                  <a:lnTo>
                    <a:pt x="8640" y="5891"/>
                  </a:lnTo>
                  <a:lnTo>
                    <a:pt x="6840" y="5891"/>
                  </a:lnTo>
                  <a:cubicBezTo>
                    <a:pt x="5400" y="5891"/>
                    <a:pt x="4320" y="7069"/>
                    <a:pt x="4320" y="8640"/>
                  </a:cubicBezTo>
                  <a:lnTo>
                    <a:pt x="4320" y="10996"/>
                  </a:lnTo>
                  <a:lnTo>
                    <a:pt x="2880" y="10996"/>
                  </a:lnTo>
                  <a:lnTo>
                    <a:pt x="2880" y="8640"/>
                  </a:lnTo>
                  <a:cubicBezTo>
                    <a:pt x="2880" y="7855"/>
                    <a:pt x="2520" y="7069"/>
                    <a:pt x="1440" y="7069"/>
                  </a:cubicBezTo>
                  <a:cubicBezTo>
                    <a:pt x="720" y="7069"/>
                    <a:pt x="0" y="7855"/>
                    <a:pt x="0" y="8640"/>
                  </a:cubicBezTo>
                  <a:lnTo>
                    <a:pt x="0" y="10604"/>
                  </a:lnTo>
                  <a:lnTo>
                    <a:pt x="0" y="17280"/>
                  </a:lnTo>
                  <a:cubicBezTo>
                    <a:pt x="0" y="18065"/>
                    <a:pt x="720" y="18851"/>
                    <a:pt x="1440" y="18851"/>
                  </a:cubicBezTo>
                  <a:cubicBezTo>
                    <a:pt x="2520" y="18851"/>
                    <a:pt x="2880" y="18065"/>
                    <a:pt x="2880" y="17280"/>
                  </a:cubicBezTo>
                  <a:lnTo>
                    <a:pt x="2880" y="14531"/>
                  </a:lnTo>
                  <a:lnTo>
                    <a:pt x="4320" y="14531"/>
                  </a:lnTo>
                  <a:lnTo>
                    <a:pt x="4320" y="15709"/>
                  </a:lnTo>
                  <a:cubicBezTo>
                    <a:pt x="4320" y="18458"/>
                    <a:pt x="6840" y="21600"/>
                    <a:pt x="10800" y="21600"/>
                  </a:cubicBezTo>
                  <a:cubicBezTo>
                    <a:pt x="15120" y="21600"/>
                    <a:pt x="17280" y="18458"/>
                    <a:pt x="17280" y="15709"/>
                  </a:cubicBezTo>
                  <a:lnTo>
                    <a:pt x="17280" y="14531"/>
                  </a:lnTo>
                  <a:lnTo>
                    <a:pt x="18720" y="14531"/>
                  </a:lnTo>
                  <a:lnTo>
                    <a:pt x="18720" y="17280"/>
                  </a:lnTo>
                  <a:cubicBezTo>
                    <a:pt x="18720" y="18065"/>
                    <a:pt x="19440" y="18851"/>
                    <a:pt x="20160" y="18851"/>
                  </a:cubicBezTo>
                  <a:cubicBezTo>
                    <a:pt x="20880" y="18851"/>
                    <a:pt x="21600" y="18065"/>
                    <a:pt x="21600" y="17280"/>
                  </a:cubicBezTo>
                  <a:lnTo>
                    <a:pt x="21600" y="10604"/>
                  </a:lnTo>
                  <a:lnTo>
                    <a:pt x="21600" y="8640"/>
                  </a:lnTo>
                  <a:cubicBezTo>
                    <a:pt x="21600" y="7855"/>
                    <a:pt x="20880" y="7069"/>
                    <a:pt x="20160" y="7069"/>
                  </a:cubicBezTo>
                  <a:cubicBezTo>
                    <a:pt x="19440" y="7069"/>
                    <a:pt x="18720" y="7855"/>
                    <a:pt x="18720" y="8640"/>
                  </a:cubicBezTo>
                  <a:lnTo>
                    <a:pt x="18720" y="10996"/>
                  </a:lnTo>
                  <a:lnTo>
                    <a:pt x="17280" y="10996"/>
                  </a:lnTo>
                  <a:lnTo>
                    <a:pt x="17280" y="8640"/>
                  </a:lnTo>
                  <a:cubicBezTo>
                    <a:pt x="17280" y="7069"/>
                    <a:pt x="16200" y="5891"/>
                    <a:pt x="14760" y="5891"/>
                  </a:cubicBezTo>
                  <a:lnTo>
                    <a:pt x="12960" y="5891"/>
                  </a:lnTo>
                  <a:close/>
                  <a:moveTo>
                    <a:pt x="12960" y="3927"/>
                  </a:moveTo>
                  <a:moveTo>
                    <a:pt x="2880" y="10996"/>
                  </a:moveTo>
                  <a:moveTo>
                    <a:pt x="4320" y="10996"/>
                  </a:moveTo>
                  <a:lnTo>
                    <a:pt x="4320" y="14531"/>
                  </a:lnTo>
                  <a:moveTo>
                    <a:pt x="2880" y="14531"/>
                  </a:moveTo>
                  <a:lnTo>
                    <a:pt x="2880" y="10996"/>
                  </a:lnTo>
                  <a:moveTo>
                    <a:pt x="17280" y="10996"/>
                  </a:moveTo>
                  <a:moveTo>
                    <a:pt x="18720" y="10996"/>
                  </a:moveTo>
                  <a:lnTo>
                    <a:pt x="18720" y="14531"/>
                  </a:lnTo>
                  <a:moveTo>
                    <a:pt x="17280" y="14531"/>
                  </a:moveTo>
                  <a:lnTo>
                    <a:pt x="17280" y="10996"/>
                  </a:lnTo>
                  <a:moveTo>
                    <a:pt x="8640" y="3927"/>
                  </a:moveTo>
                  <a:lnTo>
                    <a:pt x="12960" y="3927"/>
                  </a:lnTo>
                  <a:moveTo>
                    <a:pt x="12960" y="5891"/>
                  </a:moveTo>
                  <a:lnTo>
                    <a:pt x="8640" y="5891"/>
                  </a:lnTo>
                </a:path>
              </a:pathLst>
            </a:cu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94" name="chair"/>
            <p:cNvSpPr>
              <a:spLocks noEditPoints="1" noChangeArrowheads="1"/>
            </p:cNvSpPr>
            <p:nvPr/>
          </p:nvSpPr>
          <p:spPr bwMode="auto">
            <a:xfrm>
              <a:off x="2312" y="1782"/>
              <a:ext cx="110" cy="10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5400 w 21600"/>
                <a:gd name="T9" fmla="*/ 7265 h 21600"/>
                <a:gd name="T10" fmla="*/ 16200 w 21600"/>
                <a:gd name="T11" fmla="*/ 178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2960" y="3927"/>
                  </a:moveTo>
                  <a:lnTo>
                    <a:pt x="14760" y="3927"/>
                  </a:lnTo>
                  <a:cubicBezTo>
                    <a:pt x="17640" y="4713"/>
                    <a:pt x="18000" y="3535"/>
                    <a:pt x="18000" y="2356"/>
                  </a:cubicBezTo>
                  <a:cubicBezTo>
                    <a:pt x="18000" y="785"/>
                    <a:pt x="15840" y="0"/>
                    <a:pt x="10800" y="0"/>
                  </a:cubicBezTo>
                  <a:cubicBezTo>
                    <a:pt x="6120" y="0"/>
                    <a:pt x="3600" y="785"/>
                    <a:pt x="3600" y="2356"/>
                  </a:cubicBezTo>
                  <a:cubicBezTo>
                    <a:pt x="3600" y="3535"/>
                    <a:pt x="4320" y="4713"/>
                    <a:pt x="6840" y="3927"/>
                  </a:cubicBezTo>
                  <a:lnTo>
                    <a:pt x="8640" y="3927"/>
                  </a:lnTo>
                  <a:lnTo>
                    <a:pt x="8640" y="5891"/>
                  </a:lnTo>
                  <a:lnTo>
                    <a:pt x="6840" y="5891"/>
                  </a:lnTo>
                  <a:cubicBezTo>
                    <a:pt x="5400" y="5891"/>
                    <a:pt x="4320" y="7069"/>
                    <a:pt x="4320" y="8640"/>
                  </a:cubicBezTo>
                  <a:lnTo>
                    <a:pt x="4320" y="10996"/>
                  </a:lnTo>
                  <a:lnTo>
                    <a:pt x="2880" y="10996"/>
                  </a:lnTo>
                  <a:lnTo>
                    <a:pt x="2880" y="8640"/>
                  </a:lnTo>
                  <a:cubicBezTo>
                    <a:pt x="2880" y="7855"/>
                    <a:pt x="2520" y="7069"/>
                    <a:pt x="1440" y="7069"/>
                  </a:cubicBezTo>
                  <a:cubicBezTo>
                    <a:pt x="720" y="7069"/>
                    <a:pt x="0" y="7855"/>
                    <a:pt x="0" y="8640"/>
                  </a:cubicBezTo>
                  <a:lnTo>
                    <a:pt x="0" y="10604"/>
                  </a:lnTo>
                  <a:lnTo>
                    <a:pt x="0" y="17280"/>
                  </a:lnTo>
                  <a:cubicBezTo>
                    <a:pt x="0" y="18065"/>
                    <a:pt x="720" y="18851"/>
                    <a:pt x="1440" y="18851"/>
                  </a:cubicBezTo>
                  <a:cubicBezTo>
                    <a:pt x="2520" y="18851"/>
                    <a:pt x="2880" y="18065"/>
                    <a:pt x="2880" y="17280"/>
                  </a:cubicBezTo>
                  <a:lnTo>
                    <a:pt x="2880" y="14531"/>
                  </a:lnTo>
                  <a:lnTo>
                    <a:pt x="4320" y="14531"/>
                  </a:lnTo>
                  <a:lnTo>
                    <a:pt x="4320" y="15709"/>
                  </a:lnTo>
                  <a:cubicBezTo>
                    <a:pt x="4320" y="18458"/>
                    <a:pt x="6840" y="21600"/>
                    <a:pt x="10800" y="21600"/>
                  </a:cubicBezTo>
                  <a:cubicBezTo>
                    <a:pt x="15120" y="21600"/>
                    <a:pt x="17280" y="18458"/>
                    <a:pt x="17280" y="15709"/>
                  </a:cubicBezTo>
                  <a:lnTo>
                    <a:pt x="17280" y="14531"/>
                  </a:lnTo>
                  <a:lnTo>
                    <a:pt x="18720" y="14531"/>
                  </a:lnTo>
                  <a:lnTo>
                    <a:pt x="18720" y="17280"/>
                  </a:lnTo>
                  <a:cubicBezTo>
                    <a:pt x="18720" y="18065"/>
                    <a:pt x="19440" y="18851"/>
                    <a:pt x="20160" y="18851"/>
                  </a:cubicBezTo>
                  <a:cubicBezTo>
                    <a:pt x="20880" y="18851"/>
                    <a:pt x="21600" y="18065"/>
                    <a:pt x="21600" y="17280"/>
                  </a:cubicBezTo>
                  <a:lnTo>
                    <a:pt x="21600" y="10604"/>
                  </a:lnTo>
                  <a:lnTo>
                    <a:pt x="21600" y="8640"/>
                  </a:lnTo>
                  <a:cubicBezTo>
                    <a:pt x="21600" y="7855"/>
                    <a:pt x="20880" y="7069"/>
                    <a:pt x="20160" y="7069"/>
                  </a:cubicBezTo>
                  <a:cubicBezTo>
                    <a:pt x="19440" y="7069"/>
                    <a:pt x="18720" y="7855"/>
                    <a:pt x="18720" y="8640"/>
                  </a:cubicBezTo>
                  <a:lnTo>
                    <a:pt x="18720" y="10996"/>
                  </a:lnTo>
                  <a:lnTo>
                    <a:pt x="17280" y="10996"/>
                  </a:lnTo>
                  <a:lnTo>
                    <a:pt x="17280" y="8640"/>
                  </a:lnTo>
                  <a:cubicBezTo>
                    <a:pt x="17280" y="7069"/>
                    <a:pt x="16200" y="5891"/>
                    <a:pt x="14760" y="5891"/>
                  </a:cubicBezTo>
                  <a:lnTo>
                    <a:pt x="12960" y="5891"/>
                  </a:lnTo>
                  <a:close/>
                  <a:moveTo>
                    <a:pt x="12960" y="3927"/>
                  </a:moveTo>
                  <a:moveTo>
                    <a:pt x="2880" y="10996"/>
                  </a:moveTo>
                  <a:moveTo>
                    <a:pt x="4320" y="10996"/>
                  </a:moveTo>
                  <a:lnTo>
                    <a:pt x="4320" y="14531"/>
                  </a:lnTo>
                  <a:moveTo>
                    <a:pt x="2880" y="14531"/>
                  </a:moveTo>
                  <a:lnTo>
                    <a:pt x="2880" y="10996"/>
                  </a:lnTo>
                  <a:moveTo>
                    <a:pt x="17280" y="10996"/>
                  </a:moveTo>
                  <a:moveTo>
                    <a:pt x="18720" y="10996"/>
                  </a:moveTo>
                  <a:lnTo>
                    <a:pt x="18720" y="14531"/>
                  </a:lnTo>
                  <a:moveTo>
                    <a:pt x="17280" y="14531"/>
                  </a:moveTo>
                  <a:lnTo>
                    <a:pt x="17280" y="10996"/>
                  </a:lnTo>
                  <a:moveTo>
                    <a:pt x="8640" y="3927"/>
                  </a:moveTo>
                  <a:lnTo>
                    <a:pt x="12960" y="3927"/>
                  </a:lnTo>
                  <a:moveTo>
                    <a:pt x="12960" y="5891"/>
                  </a:moveTo>
                  <a:lnTo>
                    <a:pt x="8640" y="5891"/>
                  </a:lnTo>
                </a:path>
              </a:pathLst>
            </a:cu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95" name="chair"/>
            <p:cNvSpPr>
              <a:spLocks noEditPoints="1" noChangeArrowheads="1"/>
            </p:cNvSpPr>
            <p:nvPr/>
          </p:nvSpPr>
          <p:spPr bwMode="auto">
            <a:xfrm>
              <a:off x="2449" y="1781"/>
              <a:ext cx="110" cy="10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5400 w 21600"/>
                <a:gd name="T9" fmla="*/ 7265 h 21600"/>
                <a:gd name="T10" fmla="*/ 16200 w 21600"/>
                <a:gd name="T11" fmla="*/ 178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2960" y="3927"/>
                  </a:moveTo>
                  <a:lnTo>
                    <a:pt x="14760" y="3927"/>
                  </a:lnTo>
                  <a:cubicBezTo>
                    <a:pt x="17640" y="4713"/>
                    <a:pt x="18000" y="3535"/>
                    <a:pt x="18000" y="2356"/>
                  </a:cubicBezTo>
                  <a:cubicBezTo>
                    <a:pt x="18000" y="785"/>
                    <a:pt x="15840" y="0"/>
                    <a:pt x="10800" y="0"/>
                  </a:cubicBezTo>
                  <a:cubicBezTo>
                    <a:pt x="6120" y="0"/>
                    <a:pt x="3600" y="785"/>
                    <a:pt x="3600" y="2356"/>
                  </a:cubicBezTo>
                  <a:cubicBezTo>
                    <a:pt x="3600" y="3535"/>
                    <a:pt x="4320" y="4713"/>
                    <a:pt x="6840" y="3927"/>
                  </a:cubicBezTo>
                  <a:lnTo>
                    <a:pt x="8640" y="3927"/>
                  </a:lnTo>
                  <a:lnTo>
                    <a:pt x="8640" y="5891"/>
                  </a:lnTo>
                  <a:lnTo>
                    <a:pt x="6840" y="5891"/>
                  </a:lnTo>
                  <a:cubicBezTo>
                    <a:pt x="5400" y="5891"/>
                    <a:pt x="4320" y="7069"/>
                    <a:pt x="4320" y="8640"/>
                  </a:cubicBezTo>
                  <a:lnTo>
                    <a:pt x="4320" y="10996"/>
                  </a:lnTo>
                  <a:lnTo>
                    <a:pt x="2880" y="10996"/>
                  </a:lnTo>
                  <a:lnTo>
                    <a:pt x="2880" y="8640"/>
                  </a:lnTo>
                  <a:cubicBezTo>
                    <a:pt x="2880" y="7855"/>
                    <a:pt x="2520" y="7069"/>
                    <a:pt x="1440" y="7069"/>
                  </a:cubicBezTo>
                  <a:cubicBezTo>
                    <a:pt x="720" y="7069"/>
                    <a:pt x="0" y="7855"/>
                    <a:pt x="0" y="8640"/>
                  </a:cubicBezTo>
                  <a:lnTo>
                    <a:pt x="0" y="10604"/>
                  </a:lnTo>
                  <a:lnTo>
                    <a:pt x="0" y="17280"/>
                  </a:lnTo>
                  <a:cubicBezTo>
                    <a:pt x="0" y="18065"/>
                    <a:pt x="720" y="18851"/>
                    <a:pt x="1440" y="18851"/>
                  </a:cubicBezTo>
                  <a:cubicBezTo>
                    <a:pt x="2520" y="18851"/>
                    <a:pt x="2880" y="18065"/>
                    <a:pt x="2880" y="17280"/>
                  </a:cubicBezTo>
                  <a:lnTo>
                    <a:pt x="2880" y="14531"/>
                  </a:lnTo>
                  <a:lnTo>
                    <a:pt x="4320" y="14531"/>
                  </a:lnTo>
                  <a:lnTo>
                    <a:pt x="4320" y="15709"/>
                  </a:lnTo>
                  <a:cubicBezTo>
                    <a:pt x="4320" y="18458"/>
                    <a:pt x="6840" y="21600"/>
                    <a:pt x="10800" y="21600"/>
                  </a:cubicBezTo>
                  <a:cubicBezTo>
                    <a:pt x="15120" y="21600"/>
                    <a:pt x="17280" y="18458"/>
                    <a:pt x="17280" y="15709"/>
                  </a:cubicBezTo>
                  <a:lnTo>
                    <a:pt x="17280" y="14531"/>
                  </a:lnTo>
                  <a:lnTo>
                    <a:pt x="18720" y="14531"/>
                  </a:lnTo>
                  <a:lnTo>
                    <a:pt x="18720" y="17280"/>
                  </a:lnTo>
                  <a:cubicBezTo>
                    <a:pt x="18720" y="18065"/>
                    <a:pt x="19440" y="18851"/>
                    <a:pt x="20160" y="18851"/>
                  </a:cubicBezTo>
                  <a:cubicBezTo>
                    <a:pt x="20880" y="18851"/>
                    <a:pt x="21600" y="18065"/>
                    <a:pt x="21600" y="17280"/>
                  </a:cubicBezTo>
                  <a:lnTo>
                    <a:pt x="21600" y="10604"/>
                  </a:lnTo>
                  <a:lnTo>
                    <a:pt x="21600" y="8640"/>
                  </a:lnTo>
                  <a:cubicBezTo>
                    <a:pt x="21600" y="7855"/>
                    <a:pt x="20880" y="7069"/>
                    <a:pt x="20160" y="7069"/>
                  </a:cubicBezTo>
                  <a:cubicBezTo>
                    <a:pt x="19440" y="7069"/>
                    <a:pt x="18720" y="7855"/>
                    <a:pt x="18720" y="8640"/>
                  </a:cubicBezTo>
                  <a:lnTo>
                    <a:pt x="18720" y="10996"/>
                  </a:lnTo>
                  <a:lnTo>
                    <a:pt x="17280" y="10996"/>
                  </a:lnTo>
                  <a:lnTo>
                    <a:pt x="17280" y="8640"/>
                  </a:lnTo>
                  <a:cubicBezTo>
                    <a:pt x="17280" y="7069"/>
                    <a:pt x="16200" y="5891"/>
                    <a:pt x="14760" y="5891"/>
                  </a:cubicBezTo>
                  <a:lnTo>
                    <a:pt x="12960" y="5891"/>
                  </a:lnTo>
                  <a:close/>
                  <a:moveTo>
                    <a:pt x="12960" y="3927"/>
                  </a:moveTo>
                  <a:moveTo>
                    <a:pt x="2880" y="10996"/>
                  </a:moveTo>
                  <a:moveTo>
                    <a:pt x="4320" y="10996"/>
                  </a:moveTo>
                  <a:lnTo>
                    <a:pt x="4320" y="14531"/>
                  </a:lnTo>
                  <a:moveTo>
                    <a:pt x="2880" y="14531"/>
                  </a:moveTo>
                  <a:lnTo>
                    <a:pt x="2880" y="10996"/>
                  </a:lnTo>
                  <a:moveTo>
                    <a:pt x="17280" y="10996"/>
                  </a:moveTo>
                  <a:moveTo>
                    <a:pt x="18720" y="10996"/>
                  </a:moveTo>
                  <a:lnTo>
                    <a:pt x="18720" y="14531"/>
                  </a:lnTo>
                  <a:moveTo>
                    <a:pt x="17280" y="14531"/>
                  </a:moveTo>
                  <a:lnTo>
                    <a:pt x="17280" y="10996"/>
                  </a:lnTo>
                  <a:moveTo>
                    <a:pt x="8640" y="3927"/>
                  </a:moveTo>
                  <a:lnTo>
                    <a:pt x="12960" y="3927"/>
                  </a:lnTo>
                  <a:moveTo>
                    <a:pt x="12960" y="5891"/>
                  </a:moveTo>
                  <a:lnTo>
                    <a:pt x="8640" y="5891"/>
                  </a:lnTo>
                </a:path>
              </a:pathLst>
            </a:cu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96" name="chair"/>
            <p:cNvSpPr>
              <a:spLocks noEditPoints="1" noChangeArrowheads="1"/>
            </p:cNvSpPr>
            <p:nvPr/>
          </p:nvSpPr>
          <p:spPr bwMode="auto">
            <a:xfrm>
              <a:off x="2586" y="1780"/>
              <a:ext cx="110" cy="10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5400 w 21600"/>
                <a:gd name="T9" fmla="*/ 7265 h 21600"/>
                <a:gd name="T10" fmla="*/ 16200 w 21600"/>
                <a:gd name="T11" fmla="*/ 178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2960" y="3927"/>
                  </a:moveTo>
                  <a:lnTo>
                    <a:pt x="14760" y="3927"/>
                  </a:lnTo>
                  <a:cubicBezTo>
                    <a:pt x="17640" y="4713"/>
                    <a:pt x="18000" y="3535"/>
                    <a:pt x="18000" y="2356"/>
                  </a:cubicBezTo>
                  <a:cubicBezTo>
                    <a:pt x="18000" y="785"/>
                    <a:pt x="15840" y="0"/>
                    <a:pt x="10800" y="0"/>
                  </a:cubicBezTo>
                  <a:cubicBezTo>
                    <a:pt x="6120" y="0"/>
                    <a:pt x="3600" y="785"/>
                    <a:pt x="3600" y="2356"/>
                  </a:cubicBezTo>
                  <a:cubicBezTo>
                    <a:pt x="3600" y="3535"/>
                    <a:pt x="4320" y="4713"/>
                    <a:pt x="6840" y="3927"/>
                  </a:cubicBezTo>
                  <a:lnTo>
                    <a:pt x="8640" y="3927"/>
                  </a:lnTo>
                  <a:lnTo>
                    <a:pt x="8640" y="5891"/>
                  </a:lnTo>
                  <a:lnTo>
                    <a:pt x="6840" y="5891"/>
                  </a:lnTo>
                  <a:cubicBezTo>
                    <a:pt x="5400" y="5891"/>
                    <a:pt x="4320" y="7069"/>
                    <a:pt x="4320" y="8640"/>
                  </a:cubicBezTo>
                  <a:lnTo>
                    <a:pt x="4320" y="10996"/>
                  </a:lnTo>
                  <a:lnTo>
                    <a:pt x="2880" y="10996"/>
                  </a:lnTo>
                  <a:lnTo>
                    <a:pt x="2880" y="8640"/>
                  </a:lnTo>
                  <a:cubicBezTo>
                    <a:pt x="2880" y="7855"/>
                    <a:pt x="2520" y="7069"/>
                    <a:pt x="1440" y="7069"/>
                  </a:cubicBezTo>
                  <a:cubicBezTo>
                    <a:pt x="720" y="7069"/>
                    <a:pt x="0" y="7855"/>
                    <a:pt x="0" y="8640"/>
                  </a:cubicBezTo>
                  <a:lnTo>
                    <a:pt x="0" y="10604"/>
                  </a:lnTo>
                  <a:lnTo>
                    <a:pt x="0" y="17280"/>
                  </a:lnTo>
                  <a:cubicBezTo>
                    <a:pt x="0" y="18065"/>
                    <a:pt x="720" y="18851"/>
                    <a:pt x="1440" y="18851"/>
                  </a:cubicBezTo>
                  <a:cubicBezTo>
                    <a:pt x="2520" y="18851"/>
                    <a:pt x="2880" y="18065"/>
                    <a:pt x="2880" y="17280"/>
                  </a:cubicBezTo>
                  <a:lnTo>
                    <a:pt x="2880" y="14531"/>
                  </a:lnTo>
                  <a:lnTo>
                    <a:pt x="4320" y="14531"/>
                  </a:lnTo>
                  <a:lnTo>
                    <a:pt x="4320" y="15709"/>
                  </a:lnTo>
                  <a:cubicBezTo>
                    <a:pt x="4320" y="18458"/>
                    <a:pt x="6840" y="21600"/>
                    <a:pt x="10800" y="21600"/>
                  </a:cubicBezTo>
                  <a:cubicBezTo>
                    <a:pt x="15120" y="21600"/>
                    <a:pt x="17280" y="18458"/>
                    <a:pt x="17280" y="15709"/>
                  </a:cubicBezTo>
                  <a:lnTo>
                    <a:pt x="17280" y="14531"/>
                  </a:lnTo>
                  <a:lnTo>
                    <a:pt x="18720" y="14531"/>
                  </a:lnTo>
                  <a:lnTo>
                    <a:pt x="18720" y="17280"/>
                  </a:lnTo>
                  <a:cubicBezTo>
                    <a:pt x="18720" y="18065"/>
                    <a:pt x="19440" y="18851"/>
                    <a:pt x="20160" y="18851"/>
                  </a:cubicBezTo>
                  <a:cubicBezTo>
                    <a:pt x="20880" y="18851"/>
                    <a:pt x="21600" y="18065"/>
                    <a:pt x="21600" y="17280"/>
                  </a:cubicBezTo>
                  <a:lnTo>
                    <a:pt x="21600" y="10604"/>
                  </a:lnTo>
                  <a:lnTo>
                    <a:pt x="21600" y="8640"/>
                  </a:lnTo>
                  <a:cubicBezTo>
                    <a:pt x="21600" y="7855"/>
                    <a:pt x="20880" y="7069"/>
                    <a:pt x="20160" y="7069"/>
                  </a:cubicBezTo>
                  <a:cubicBezTo>
                    <a:pt x="19440" y="7069"/>
                    <a:pt x="18720" y="7855"/>
                    <a:pt x="18720" y="8640"/>
                  </a:cubicBezTo>
                  <a:lnTo>
                    <a:pt x="18720" y="10996"/>
                  </a:lnTo>
                  <a:lnTo>
                    <a:pt x="17280" y="10996"/>
                  </a:lnTo>
                  <a:lnTo>
                    <a:pt x="17280" y="8640"/>
                  </a:lnTo>
                  <a:cubicBezTo>
                    <a:pt x="17280" y="7069"/>
                    <a:pt x="16200" y="5891"/>
                    <a:pt x="14760" y="5891"/>
                  </a:cubicBezTo>
                  <a:lnTo>
                    <a:pt x="12960" y="5891"/>
                  </a:lnTo>
                  <a:close/>
                  <a:moveTo>
                    <a:pt x="12960" y="3927"/>
                  </a:moveTo>
                  <a:moveTo>
                    <a:pt x="2880" y="10996"/>
                  </a:moveTo>
                  <a:moveTo>
                    <a:pt x="4320" y="10996"/>
                  </a:moveTo>
                  <a:lnTo>
                    <a:pt x="4320" y="14531"/>
                  </a:lnTo>
                  <a:moveTo>
                    <a:pt x="2880" y="14531"/>
                  </a:moveTo>
                  <a:lnTo>
                    <a:pt x="2880" y="10996"/>
                  </a:lnTo>
                  <a:moveTo>
                    <a:pt x="17280" y="10996"/>
                  </a:moveTo>
                  <a:moveTo>
                    <a:pt x="18720" y="10996"/>
                  </a:moveTo>
                  <a:lnTo>
                    <a:pt x="18720" y="14531"/>
                  </a:lnTo>
                  <a:moveTo>
                    <a:pt x="17280" y="14531"/>
                  </a:moveTo>
                  <a:lnTo>
                    <a:pt x="17280" y="10996"/>
                  </a:lnTo>
                  <a:moveTo>
                    <a:pt x="8640" y="3927"/>
                  </a:moveTo>
                  <a:lnTo>
                    <a:pt x="12960" y="3927"/>
                  </a:lnTo>
                  <a:moveTo>
                    <a:pt x="12960" y="5891"/>
                  </a:moveTo>
                  <a:lnTo>
                    <a:pt x="8640" y="5891"/>
                  </a:lnTo>
                </a:path>
              </a:pathLst>
            </a:cu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817" name="Group 769"/>
          <p:cNvGrpSpPr>
            <a:grpSpLocks/>
          </p:cNvGrpSpPr>
          <p:nvPr/>
        </p:nvGrpSpPr>
        <p:grpSpPr bwMode="auto">
          <a:xfrm>
            <a:off x="2447925" y="3611563"/>
            <a:ext cx="723900" cy="598487"/>
            <a:chOff x="556" y="2977"/>
            <a:chExt cx="456" cy="377"/>
          </a:xfrm>
        </p:grpSpPr>
        <p:grpSp>
          <p:nvGrpSpPr>
            <p:cNvPr id="2818" name="Group 770"/>
            <p:cNvGrpSpPr>
              <a:grpSpLocks/>
            </p:cNvGrpSpPr>
            <p:nvPr/>
          </p:nvGrpSpPr>
          <p:grpSpPr bwMode="auto">
            <a:xfrm rot="10800000">
              <a:off x="556" y="2977"/>
              <a:ext cx="456" cy="377"/>
              <a:chOff x="1755" y="61"/>
              <a:chExt cx="456" cy="377"/>
            </a:xfrm>
          </p:grpSpPr>
          <p:sp>
            <p:nvSpPr>
              <p:cNvPr id="2819" name="chair"/>
              <p:cNvSpPr>
                <a:spLocks noEditPoints="1" noChangeArrowheads="1"/>
              </p:cNvSpPr>
              <p:nvPr/>
            </p:nvSpPr>
            <p:spPr bwMode="auto">
              <a:xfrm>
                <a:off x="1783" y="61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20" name="Rectangle 772"/>
              <p:cNvSpPr>
                <a:spLocks noChangeArrowheads="1"/>
              </p:cNvSpPr>
              <p:nvPr/>
            </p:nvSpPr>
            <p:spPr bwMode="auto">
              <a:xfrm>
                <a:off x="1755" y="162"/>
                <a:ext cx="456" cy="174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821" name="chair"/>
              <p:cNvSpPr>
                <a:spLocks noEditPoints="1" noChangeArrowheads="1"/>
              </p:cNvSpPr>
              <p:nvPr/>
            </p:nvSpPr>
            <p:spPr bwMode="auto">
              <a:xfrm>
                <a:off x="1932" y="63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22" name="chair"/>
              <p:cNvSpPr>
                <a:spLocks noEditPoints="1" noChangeArrowheads="1"/>
              </p:cNvSpPr>
              <p:nvPr/>
            </p:nvSpPr>
            <p:spPr bwMode="auto">
              <a:xfrm>
                <a:off x="2075" y="62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23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1782" y="336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24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1931" y="338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25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074" y="337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826" name="Text Box 778"/>
            <p:cNvSpPr txBox="1">
              <a:spLocks noChangeArrowheads="1"/>
            </p:cNvSpPr>
            <p:nvPr/>
          </p:nvSpPr>
          <p:spPr bwMode="auto">
            <a:xfrm>
              <a:off x="628" y="3099"/>
              <a:ext cx="32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200x</a:t>
              </a:r>
              <a:r>
                <a:rPr lang="de-DE" sz="800">
                  <a:latin typeface="Arial" charset="0"/>
                </a:rPr>
                <a:t>80</a:t>
              </a:r>
            </a:p>
          </p:txBody>
        </p:sp>
      </p:grpSp>
      <p:grpSp>
        <p:nvGrpSpPr>
          <p:cNvPr id="2837" name="Group 789"/>
          <p:cNvGrpSpPr>
            <a:grpSpLocks/>
          </p:cNvGrpSpPr>
          <p:nvPr/>
        </p:nvGrpSpPr>
        <p:grpSpPr bwMode="auto">
          <a:xfrm>
            <a:off x="3175000" y="3609975"/>
            <a:ext cx="723900" cy="598488"/>
            <a:chOff x="556" y="2977"/>
            <a:chExt cx="456" cy="377"/>
          </a:xfrm>
        </p:grpSpPr>
        <p:grpSp>
          <p:nvGrpSpPr>
            <p:cNvPr id="2838" name="Group 790"/>
            <p:cNvGrpSpPr>
              <a:grpSpLocks/>
            </p:cNvGrpSpPr>
            <p:nvPr/>
          </p:nvGrpSpPr>
          <p:grpSpPr bwMode="auto">
            <a:xfrm rot="10800000">
              <a:off x="556" y="2977"/>
              <a:ext cx="456" cy="377"/>
              <a:chOff x="1755" y="61"/>
              <a:chExt cx="456" cy="377"/>
            </a:xfrm>
          </p:grpSpPr>
          <p:sp>
            <p:nvSpPr>
              <p:cNvPr id="2839" name="chair"/>
              <p:cNvSpPr>
                <a:spLocks noEditPoints="1" noChangeArrowheads="1"/>
              </p:cNvSpPr>
              <p:nvPr/>
            </p:nvSpPr>
            <p:spPr bwMode="auto">
              <a:xfrm>
                <a:off x="1783" y="61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40" name="Rectangle 792"/>
              <p:cNvSpPr>
                <a:spLocks noChangeArrowheads="1"/>
              </p:cNvSpPr>
              <p:nvPr/>
            </p:nvSpPr>
            <p:spPr bwMode="auto">
              <a:xfrm>
                <a:off x="1755" y="162"/>
                <a:ext cx="456" cy="174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841" name="chair"/>
              <p:cNvSpPr>
                <a:spLocks noEditPoints="1" noChangeArrowheads="1"/>
              </p:cNvSpPr>
              <p:nvPr/>
            </p:nvSpPr>
            <p:spPr bwMode="auto">
              <a:xfrm>
                <a:off x="1932" y="63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42" name="chair"/>
              <p:cNvSpPr>
                <a:spLocks noEditPoints="1" noChangeArrowheads="1"/>
              </p:cNvSpPr>
              <p:nvPr/>
            </p:nvSpPr>
            <p:spPr bwMode="auto">
              <a:xfrm>
                <a:off x="2075" y="62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43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1782" y="336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44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1931" y="338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45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074" y="337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846" name="Text Box 798"/>
            <p:cNvSpPr txBox="1">
              <a:spLocks noChangeArrowheads="1"/>
            </p:cNvSpPr>
            <p:nvPr/>
          </p:nvSpPr>
          <p:spPr bwMode="auto">
            <a:xfrm>
              <a:off x="628" y="3099"/>
              <a:ext cx="32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200x</a:t>
              </a:r>
              <a:r>
                <a:rPr lang="de-DE" sz="800">
                  <a:latin typeface="Arial" charset="0"/>
                </a:rPr>
                <a:t>80</a:t>
              </a:r>
            </a:p>
          </p:txBody>
        </p:sp>
      </p:grpSp>
      <p:grpSp>
        <p:nvGrpSpPr>
          <p:cNvPr id="2860" name="Group 812"/>
          <p:cNvGrpSpPr>
            <a:grpSpLocks/>
          </p:cNvGrpSpPr>
          <p:nvPr/>
        </p:nvGrpSpPr>
        <p:grpSpPr bwMode="auto">
          <a:xfrm rot="-5400000">
            <a:off x="336550" y="4244975"/>
            <a:ext cx="885825" cy="276225"/>
            <a:chOff x="470" y="2608"/>
            <a:chExt cx="558" cy="174"/>
          </a:xfrm>
        </p:grpSpPr>
        <p:sp>
          <p:nvSpPr>
            <p:cNvPr id="2850" name="Rectangle 802"/>
            <p:cNvSpPr>
              <a:spLocks noChangeArrowheads="1"/>
            </p:cNvSpPr>
            <p:nvPr/>
          </p:nvSpPr>
          <p:spPr bwMode="auto">
            <a:xfrm>
              <a:off x="470" y="2608"/>
              <a:ext cx="558" cy="174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59" name="Text Box 811"/>
            <p:cNvSpPr txBox="1">
              <a:spLocks noChangeArrowheads="1"/>
            </p:cNvSpPr>
            <p:nvPr/>
          </p:nvSpPr>
          <p:spPr bwMode="auto">
            <a:xfrm>
              <a:off x="592" y="2631"/>
              <a:ext cx="32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250x</a:t>
              </a:r>
              <a:r>
                <a:rPr lang="de-DE" sz="800">
                  <a:latin typeface="Arial" charset="0"/>
                </a:rPr>
                <a:t>80</a:t>
              </a:r>
            </a:p>
          </p:txBody>
        </p:sp>
      </p:grpSp>
      <p:grpSp>
        <p:nvGrpSpPr>
          <p:cNvPr id="2847" name="Group 799"/>
          <p:cNvGrpSpPr>
            <a:grpSpLocks/>
          </p:cNvGrpSpPr>
          <p:nvPr/>
        </p:nvGrpSpPr>
        <p:grpSpPr bwMode="auto">
          <a:xfrm rot="-5400000">
            <a:off x="708026" y="4162425"/>
            <a:ext cx="723900" cy="276225"/>
            <a:chOff x="2144" y="2930"/>
            <a:chExt cx="456" cy="174"/>
          </a:xfrm>
        </p:grpSpPr>
        <p:sp>
          <p:nvSpPr>
            <p:cNvPr id="2810" name="Rectangle 762"/>
            <p:cNvSpPr>
              <a:spLocks noChangeArrowheads="1"/>
            </p:cNvSpPr>
            <p:nvPr/>
          </p:nvSpPr>
          <p:spPr bwMode="auto">
            <a:xfrm rot="10800000">
              <a:off x="2144" y="2930"/>
              <a:ext cx="456" cy="174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16" name="Text Box 768"/>
            <p:cNvSpPr txBox="1">
              <a:spLocks noChangeArrowheads="1"/>
            </p:cNvSpPr>
            <p:nvPr/>
          </p:nvSpPr>
          <p:spPr bwMode="auto">
            <a:xfrm>
              <a:off x="2217" y="2949"/>
              <a:ext cx="32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200x</a:t>
              </a:r>
              <a:r>
                <a:rPr lang="de-DE" sz="800">
                  <a:latin typeface="Arial" charset="0"/>
                </a:rPr>
                <a:t>80</a:t>
              </a:r>
            </a:p>
          </p:txBody>
        </p:sp>
      </p:grpSp>
      <p:grpSp>
        <p:nvGrpSpPr>
          <p:cNvPr id="2861" name="Group 813"/>
          <p:cNvGrpSpPr>
            <a:grpSpLocks/>
          </p:cNvGrpSpPr>
          <p:nvPr/>
        </p:nvGrpSpPr>
        <p:grpSpPr bwMode="auto">
          <a:xfrm>
            <a:off x="1722438" y="3609975"/>
            <a:ext cx="723900" cy="598488"/>
            <a:chOff x="556" y="2977"/>
            <a:chExt cx="456" cy="377"/>
          </a:xfrm>
        </p:grpSpPr>
        <p:grpSp>
          <p:nvGrpSpPr>
            <p:cNvPr id="2862" name="Group 814"/>
            <p:cNvGrpSpPr>
              <a:grpSpLocks/>
            </p:cNvGrpSpPr>
            <p:nvPr/>
          </p:nvGrpSpPr>
          <p:grpSpPr bwMode="auto">
            <a:xfrm rot="10800000">
              <a:off x="556" y="2977"/>
              <a:ext cx="456" cy="377"/>
              <a:chOff x="1755" y="61"/>
              <a:chExt cx="456" cy="377"/>
            </a:xfrm>
          </p:grpSpPr>
          <p:sp>
            <p:nvSpPr>
              <p:cNvPr id="2863" name="chair"/>
              <p:cNvSpPr>
                <a:spLocks noEditPoints="1" noChangeArrowheads="1"/>
              </p:cNvSpPr>
              <p:nvPr/>
            </p:nvSpPr>
            <p:spPr bwMode="auto">
              <a:xfrm>
                <a:off x="1783" y="61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64" name="Rectangle 816"/>
              <p:cNvSpPr>
                <a:spLocks noChangeArrowheads="1"/>
              </p:cNvSpPr>
              <p:nvPr/>
            </p:nvSpPr>
            <p:spPr bwMode="auto">
              <a:xfrm>
                <a:off x="1755" y="162"/>
                <a:ext cx="456" cy="174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865" name="chair"/>
              <p:cNvSpPr>
                <a:spLocks noEditPoints="1" noChangeArrowheads="1"/>
              </p:cNvSpPr>
              <p:nvPr/>
            </p:nvSpPr>
            <p:spPr bwMode="auto">
              <a:xfrm>
                <a:off x="1932" y="63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66" name="chair"/>
              <p:cNvSpPr>
                <a:spLocks noEditPoints="1" noChangeArrowheads="1"/>
              </p:cNvSpPr>
              <p:nvPr/>
            </p:nvSpPr>
            <p:spPr bwMode="auto">
              <a:xfrm>
                <a:off x="2075" y="62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67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1782" y="336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68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1931" y="338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69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074" y="337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870" name="Text Box 822"/>
            <p:cNvSpPr txBox="1">
              <a:spLocks noChangeArrowheads="1"/>
            </p:cNvSpPr>
            <p:nvPr/>
          </p:nvSpPr>
          <p:spPr bwMode="auto">
            <a:xfrm>
              <a:off x="628" y="3099"/>
              <a:ext cx="32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200x</a:t>
              </a:r>
              <a:r>
                <a:rPr lang="de-DE" sz="800">
                  <a:latin typeface="Arial" charset="0"/>
                </a:rPr>
                <a:t>80</a:t>
              </a:r>
            </a:p>
          </p:txBody>
        </p:sp>
      </p:grpSp>
      <p:grpSp>
        <p:nvGrpSpPr>
          <p:cNvPr id="2871" name="Group 823"/>
          <p:cNvGrpSpPr>
            <a:grpSpLocks/>
          </p:cNvGrpSpPr>
          <p:nvPr/>
        </p:nvGrpSpPr>
        <p:grpSpPr bwMode="auto">
          <a:xfrm>
            <a:off x="2439988" y="4570413"/>
            <a:ext cx="723900" cy="598487"/>
            <a:chOff x="556" y="2977"/>
            <a:chExt cx="456" cy="377"/>
          </a:xfrm>
        </p:grpSpPr>
        <p:grpSp>
          <p:nvGrpSpPr>
            <p:cNvPr id="2872" name="Group 824"/>
            <p:cNvGrpSpPr>
              <a:grpSpLocks/>
            </p:cNvGrpSpPr>
            <p:nvPr/>
          </p:nvGrpSpPr>
          <p:grpSpPr bwMode="auto">
            <a:xfrm rot="10800000">
              <a:off x="556" y="2977"/>
              <a:ext cx="456" cy="377"/>
              <a:chOff x="1755" y="61"/>
              <a:chExt cx="456" cy="377"/>
            </a:xfrm>
          </p:grpSpPr>
          <p:sp>
            <p:nvSpPr>
              <p:cNvPr id="2873" name="chair"/>
              <p:cNvSpPr>
                <a:spLocks noEditPoints="1" noChangeArrowheads="1"/>
              </p:cNvSpPr>
              <p:nvPr/>
            </p:nvSpPr>
            <p:spPr bwMode="auto">
              <a:xfrm>
                <a:off x="1783" y="61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74" name="Rectangle 826"/>
              <p:cNvSpPr>
                <a:spLocks noChangeArrowheads="1"/>
              </p:cNvSpPr>
              <p:nvPr/>
            </p:nvSpPr>
            <p:spPr bwMode="auto">
              <a:xfrm>
                <a:off x="1755" y="162"/>
                <a:ext cx="456" cy="174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875" name="chair"/>
              <p:cNvSpPr>
                <a:spLocks noEditPoints="1" noChangeArrowheads="1"/>
              </p:cNvSpPr>
              <p:nvPr/>
            </p:nvSpPr>
            <p:spPr bwMode="auto">
              <a:xfrm>
                <a:off x="1932" y="63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76" name="chair"/>
              <p:cNvSpPr>
                <a:spLocks noEditPoints="1" noChangeArrowheads="1"/>
              </p:cNvSpPr>
              <p:nvPr/>
            </p:nvSpPr>
            <p:spPr bwMode="auto">
              <a:xfrm>
                <a:off x="2075" y="62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77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1782" y="336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78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1931" y="338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79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074" y="337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880" name="Text Box 832"/>
            <p:cNvSpPr txBox="1">
              <a:spLocks noChangeArrowheads="1"/>
            </p:cNvSpPr>
            <p:nvPr/>
          </p:nvSpPr>
          <p:spPr bwMode="auto">
            <a:xfrm>
              <a:off x="628" y="3099"/>
              <a:ext cx="32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200x</a:t>
              </a:r>
              <a:r>
                <a:rPr lang="de-DE" sz="800">
                  <a:latin typeface="Arial" charset="0"/>
                </a:rPr>
                <a:t>80</a:t>
              </a:r>
            </a:p>
          </p:txBody>
        </p:sp>
      </p:grpSp>
      <p:grpSp>
        <p:nvGrpSpPr>
          <p:cNvPr id="2881" name="Group 833"/>
          <p:cNvGrpSpPr>
            <a:grpSpLocks/>
          </p:cNvGrpSpPr>
          <p:nvPr/>
        </p:nvGrpSpPr>
        <p:grpSpPr bwMode="auto">
          <a:xfrm>
            <a:off x="1714500" y="4568825"/>
            <a:ext cx="723900" cy="598488"/>
            <a:chOff x="556" y="2977"/>
            <a:chExt cx="456" cy="377"/>
          </a:xfrm>
        </p:grpSpPr>
        <p:grpSp>
          <p:nvGrpSpPr>
            <p:cNvPr id="2882" name="Group 834"/>
            <p:cNvGrpSpPr>
              <a:grpSpLocks/>
            </p:cNvGrpSpPr>
            <p:nvPr/>
          </p:nvGrpSpPr>
          <p:grpSpPr bwMode="auto">
            <a:xfrm rot="10800000">
              <a:off x="556" y="2977"/>
              <a:ext cx="456" cy="377"/>
              <a:chOff x="1755" y="61"/>
              <a:chExt cx="456" cy="377"/>
            </a:xfrm>
          </p:grpSpPr>
          <p:sp>
            <p:nvSpPr>
              <p:cNvPr id="2883" name="chair"/>
              <p:cNvSpPr>
                <a:spLocks noEditPoints="1" noChangeArrowheads="1"/>
              </p:cNvSpPr>
              <p:nvPr/>
            </p:nvSpPr>
            <p:spPr bwMode="auto">
              <a:xfrm>
                <a:off x="1783" y="61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84" name="Rectangle 836"/>
              <p:cNvSpPr>
                <a:spLocks noChangeArrowheads="1"/>
              </p:cNvSpPr>
              <p:nvPr/>
            </p:nvSpPr>
            <p:spPr bwMode="auto">
              <a:xfrm>
                <a:off x="1755" y="162"/>
                <a:ext cx="456" cy="174"/>
              </a:xfrm>
              <a:prstGeom prst="rect">
                <a:avLst/>
              </a:prstGeom>
              <a:solidFill>
                <a:srgbClr val="FFCC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885" name="chair"/>
              <p:cNvSpPr>
                <a:spLocks noEditPoints="1" noChangeArrowheads="1"/>
              </p:cNvSpPr>
              <p:nvPr/>
            </p:nvSpPr>
            <p:spPr bwMode="auto">
              <a:xfrm>
                <a:off x="1932" y="63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86" name="chair"/>
              <p:cNvSpPr>
                <a:spLocks noEditPoints="1" noChangeArrowheads="1"/>
              </p:cNvSpPr>
              <p:nvPr/>
            </p:nvSpPr>
            <p:spPr bwMode="auto">
              <a:xfrm>
                <a:off x="2075" y="62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87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1782" y="336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88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1931" y="338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89" name="chair"/>
              <p:cNvSpPr>
                <a:spLocks noEditPoints="1" noChangeArrowheads="1"/>
              </p:cNvSpPr>
              <p:nvPr/>
            </p:nvSpPr>
            <p:spPr bwMode="auto">
              <a:xfrm flipV="1">
                <a:off x="2074" y="337"/>
                <a:ext cx="110" cy="10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10800 h 21600"/>
                  <a:gd name="T4" fmla="*/ 10800 w 21600"/>
                  <a:gd name="T5" fmla="*/ 21600 h 21600"/>
                  <a:gd name="T6" fmla="*/ 0 w 21600"/>
                  <a:gd name="T7" fmla="*/ 10800 h 21600"/>
                  <a:gd name="T8" fmla="*/ 5400 w 21600"/>
                  <a:gd name="T9" fmla="*/ 7265 h 21600"/>
                  <a:gd name="T10" fmla="*/ 16200 w 21600"/>
                  <a:gd name="T11" fmla="*/ 1786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2960" y="3927"/>
                    </a:moveTo>
                    <a:lnTo>
                      <a:pt x="14760" y="3927"/>
                    </a:lnTo>
                    <a:cubicBezTo>
                      <a:pt x="17640" y="4713"/>
                      <a:pt x="18000" y="3535"/>
                      <a:pt x="18000" y="2356"/>
                    </a:cubicBezTo>
                    <a:cubicBezTo>
                      <a:pt x="18000" y="785"/>
                      <a:pt x="15840" y="0"/>
                      <a:pt x="10800" y="0"/>
                    </a:cubicBezTo>
                    <a:cubicBezTo>
                      <a:pt x="6120" y="0"/>
                      <a:pt x="3600" y="785"/>
                      <a:pt x="3600" y="2356"/>
                    </a:cubicBezTo>
                    <a:cubicBezTo>
                      <a:pt x="3600" y="3535"/>
                      <a:pt x="4320" y="4713"/>
                      <a:pt x="6840" y="3927"/>
                    </a:cubicBezTo>
                    <a:lnTo>
                      <a:pt x="8640" y="3927"/>
                    </a:lnTo>
                    <a:lnTo>
                      <a:pt x="8640" y="5891"/>
                    </a:lnTo>
                    <a:lnTo>
                      <a:pt x="6840" y="5891"/>
                    </a:lnTo>
                    <a:cubicBezTo>
                      <a:pt x="5400" y="5891"/>
                      <a:pt x="4320" y="7069"/>
                      <a:pt x="4320" y="8640"/>
                    </a:cubicBezTo>
                    <a:lnTo>
                      <a:pt x="4320" y="10996"/>
                    </a:lnTo>
                    <a:lnTo>
                      <a:pt x="2880" y="10996"/>
                    </a:lnTo>
                    <a:lnTo>
                      <a:pt x="2880" y="8640"/>
                    </a:lnTo>
                    <a:cubicBezTo>
                      <a:pt x="2880" y="7855"/>
                      <a:pt x="2520" y="7069"/>
                      <a:pt x="1440" y="7069"/>
                    </a:cubicBezTo>
                    <a:cubicBezTo>
                      <a:pt x="720" y="7069"/>
                      <a:pt x="0" y="7855"/>
                      <a:pt x="0" y="8640"/>
                    </a:cubicBezTo>
                    <a:lnTo>
                      <a:pt x="0" y="10604"/>
                    </a:lnTo>
                    <a:lnTo>
                      <a:pt x="0" y="17280"/>
                    </a:lnTo>
                    <a:cubicBezTo>
                      <a:pt x="0" y="18065"/>
                      <a:pt x="720" y="18851"/>
                      <a:pt x="1440" y="18851"/>
                    </a:cubicBezTo>
                    <a:cubicBezTo>
                      <a:pt x="2520" y="18851"/>
                      <a:pt x="2880" y="18065"/>
                      <a:pt x="2880" y="17280"/>
                    </a:cubicBezTo>
                    <a:lnTo>
                      <a:pt x="2880" y="14531"/>
                    </a:lnTo>
                    <a:lnTo>
                      <a:pt x="4320" y="14531"/>
                    </a:lnTo>
                    <a:lnTo>
                      <a:pt x="4320" y="15709"/>
                    </a:lnTo>
                    <a:cubicBezTo>
                      <a:pt x="4320" y="18458"/>
                      <a:pt x="6840" y="21600"/>
                      <a:pt x="10800" y="21600"/>
                    </a:cubicBezTo>
                    <a:cubicBezTo>
                      <a:pt x="15120" y="21600"/>
                      <a:pt x="17280" y="18458"/>
                      <a:pt x="17280" y="15709"/>
                    </a:cubicBezTo>
                    <a:lnTo>
                      <a:pt x="17280" y="14531"/>
                    </a:lnTo>
                    <a:lnTo>
                      <a:pt x="18720" y="14531"/>
                    </a:lnTo>
                    <a:lnTo>
                      <a:pt x="18720" y="17280"/>
                    </a:lnTo>
                    <a:cubicBezTo>
                      <a:pt x="18720" y="18065"/>
                      <a:pt x="19440" y="18851"/>
                      <a:pt x="20160" y="18851"/>
                    </a:cubicBezTo>
                    <a:cubicBezTo>
                      <a:pt x="20880" y="18851"/>
                      <a:pt x="21600" y="18065"/>
                      <a:pt x="21600" y="17280"/>
                    </a:cubicBezTo>
                    <a:lnTo>
                      <a:pt x="21600" y="10604"/>
                    </a:lnTo>
                    <a:lnTo>
                      <a:pt x="21600" y="8640"/>
                    </a:lnTo>
                    <a:cubicBezTo>
                      <a:pt x="21600" y="7855"/>
                      <a:pt x="20880" y="7069"/>
                      <a:pt x="20160" y="7069"/>
                    </a:cubicBezTo>
                    <a:cubicBezTo>
                      <a:pt x="19440" y="7069"/>
                      <a:pt x="18720" y="7855"/>
                      <a:pt x="18720" y="8640"/>
                    </a:cubicBezTo>
                    <a:lnTo>
                      <a:pt x="18720" y="10996"/>
                    </a:lnTo>
                    <a:lnTo>
                      <a:pt x="17280" y="10996"/>
                    </a:lnTo>
                    <a:lnTo>
                      <a:pt x="17280" y="8640"/>
                    </a:lnTo>
                    <a:cubicBezTo>
                      <a:pt x="17280" y="7069"/>
                      <a:pt x="16200" y="5891"/>
                      <a:pt x="14760" y="5891"/>
                    </a:cubicBezTo>
                    <a:lnTo>
                      <a:pt x="12960" y="5891"/>
                    </a:lnTo>
                    <a:close/>
                    <a:moveTo>
                      <a:pt x="12960" y="3927"/>
                    </a:moveTo>
                    <a:moveTo>
                      <a:pt x="2880" y="10996"/>
                    </a:moveTo>
                    <a:moveTo>
                      <a:pt x="4320" y="10996"/>
                    </a:moveTo>
                    <a:lnTo>
                      <a:pt x="4320" y="14531"/>
                    </a:lnTo>
                    <a:moveTo>
                      <a:pt x="2880" y="14531"/>
                    </a:moveTo>
                    <a:lnTo>
                      <a:pt x="2880" y="10996"/>
                    </a:lnTo>
                    <a:moveTo>
                      <a:pt x="17280" y="10996"/>
                    </a:moveTo>
                    <a:moveTo>
                      <a:pt x="18720" y="10996"/>
                    </a:moveTo>
                    <a:lnTo>
                      <a:pt x="18720" y="14531"/>
                    </a:lnTo>
                    <a:moveTo>
                      <a:pt x="17280" y="14531"/>
                    </a:moveTo>
                    <a:lnTo>
                      <a:pt x="17280" y="10996"/>
                    </a:lnTo>
                    <a:moveTo>
                      <a:pt x="8640" y="3927"/>
                    </a:moveTo>
                    <a:lnTo>
                      <a:pt x="12960" y="3927"/>
                    </a:lnTo>
                    <a:moveTo>
                      <a:pt x="12960" y="5891"/>
                    </a:moveTo>
                    <a:lnTo>
                      <a:pt x="8640" y="5891"/>
                    </a:lnTo>
                  </a:path>
                </a:pathLst>
              </a:custGeom>
              <a:solidFill>
                <a:schemeClr val="accent1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890" name="Text Box 842"/>
            <p:cNvSpPr txBox="1">
              <a:spLocks noChangeArrowheads="1"/>
            </p:cNvSpPr>
            <p:nvPr/>
          </p:nvSpPr>
          <p:spPr bwMode="auto">
            <a:xfrm>
              <a:off x="628" y="3099"/>
              <a:ext cx="32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>
                  <a:latin typeface="Arial" charset="0"/>
                  <a:cs typeface="Arial" charset="0"/>
                </a:rPr>
                <a:t>200x</a:t>
              </a:r>
              <a:r>
                <a:rPr lang="de-DE" sz="800">
                  <a:latin typeface="Arial" charset="0"/>
                </a:rPr>
                <a:t>80</a:t>
              </a:r>
            </a:p>
          </p:txBody>
        </p:sp>
      </p:grpSp>
      <p:grpSp>
        <p:nvGrpSpPr>
          <p:cNvPr id="2891" name="Group 843"/>
          <p:cNvGrpSpPr>
            <a:grpSpLocks/>
          </p:cNvGrpSpPr>
          <p:nvPr/>
        </p:nvGrpSpPr>
        <p:grpSpPr bwMode="auto">
          <a:xfrm flipV="1">
            <a:off x="668338" y="4986338"/>
            <a:ext cx="831850" cy="161925"/>
            <a:chOff x="2172" y="1780"/>
            <a:chExt cx="524" cy="102"/>
          </a:xfrm>
        </p:grpSpPr>
        <p:sp>
          <p:nvSpPr>
            <p:cNvPr id="2892" name="chair"/>
            <p:cNvSpPr>
              <a:spLocks noEditPoints="1" noChangeArrowheads="1"/>
            </p:cNvSpPr>
            <p:nvPr/>
          </p:nvSpPr>
          <p:spPr bwMode="auto">
            <a:xfrm>
              <a:off x="2172" y="1780"/>
              <a:ext cx="110" cy="10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5400 w 21600"/>
                <a:gd name="T9" fmla="*/ 7265 h 21600"/>
                <a:gd name="T10" fmla="*/ 16200 w 21600"/>
                <a:gd name="T11" fmla="*/ 178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2960" y="3927"/>
                  </a:moveTo>
                  <a:lnTo>
                    <a:pt x="14760" y="3927"/>
                  </a:lnTo>
                  <a:cubicBezTo>
                    <a:pt x="17640" y="4713"/>
                    <a:pt x="18000" y="3535"/>
                    <a:pt x="18000" y="2356"/>
                  </a:cubicBezTo>
                  <a:cubicBezTo>
                    <a:pt x="18000" y="785"/>
                    <a:pt x="15840" y="0"/>
                    <a:pt x="10800" y="0"/>
                  </a:cubicBezTo>
                  <a:cubicBezTo>
                    <a:pt x="6120" y="0"/>
                    <a:pt x="3600" y="785"/>
                    <a:pt x="3600" y="2356"/>
                  </a:cubicBezTo>
                  <a:cubicBezTo>
                    <a:pt x="3600" y="3535"/>
                    <a:pt x="4320" y="4713"/>
                    <a:pt x="6840" y="3927"/>
                  </a:cubicBezTo>
                  <a:lnTo>
                    <a:pt x="8640" y="3927"/>
                  </a:lnTo>
                  <a:lnTo>
                    <a:pt x="8640" y="5891"/>
                  </a:lnTo>
                  <a:lnTo>
                    <a:pt x="6840" y="5891"/>
                  </a:lnTo>
                  <a:cubicBezTo>
                    <a:pt x="5400" y="5891"/>
                    <a:pt x="4320" y="7069"/>
                    <a:pt x="4320" y="8640"/>
                  </a:cubicBezTo>
                  <a:lnTo>
                    <a:pt x="4320" y="10996"/>
                  </a:lnTo>
                  <a:lnTo>
                    <a:pt x="2880" y="10996"/>
                  </a:lnTo>
                  <a:lnTo>
                    <a:pt x="2880" y="8640"/>
                  </a:lnTo>
                  <a:cubicBezTo>
                    <a:pt x="2880" y="7855"/>
                    <a:pt x="2520" y="7069"/>
                    <a:pt x="1440" y="7069"/>
                  </a:cubicBezTo>
                  <a:cubicBezTo>
                    <a:pt x="720" y="7069"/>
                    <a:pt x="0" y="7855"/>
                    <a:pt x="0" y="8640"/>
                  </a:cubicBezTo>
                  <a:lnTo>
                    <a:pt x="0" y="10604"/>
                  </a:lnTo>
                  <a:lnTo>
                    <a:pt x="0" y="17280"/>
                  </a:lnTo>
                  <a:cubicBezTo>
                    <a:pt x="0" y="18065"/>
                    <a:pt x="720" y="18851"/>
                    <a:pt x="1440" y="18851"/>
                  </a:cubicBezTo>
                  <a:cubicBezTo>
                    <a:pt x="2520" y="18851"/>
                    <a:pt x="2880" y="18065"/>
                    <a:pt x="2880" y="17280"/>
                  </a:cubicBezTo>
                  <a:lnTo>
                    <a:pt x="2880" y="14531"/>
                  </a:lnTo>
                  <a:lnTo>
                    <a:pt x="4320" y="14531"/>
                  </a:lnTo>
                  <a:lnTo>
                    <a:pt x="4320" y="15709"/>
                  </a:lnTo>
                  <a:cubicBezTo>
                    <a:pt x="4320" y="18458"/>
                    <a:pt x="6840" y="21600"/>
                    <a:pt x="10800" y="21600"/>
                  </a:cubicBezTo>
                  <a:cubicBezTo>
                    <a:pt x="15120" y="21600"/>
                    <a:pt x="17280" y="18458"/>
                    <a:pt x="17280" y="15709"/>
                  </a:cubicBezTo>
                  <a:lnTo>
                    <a:pt x="17280" y="14531"/>
                  </a:lnTo>
                  <a:lnTo>
                    <a:pt x="18720" y="14531"/>
                  </a:lnTo>
                  <a:lnTo>
                    <a:pt x="18720" y="17280"/>
                  </a:lnTo>
                  <a:cubicBezTo>
                    <a:pt x="18720" y="18065"/>
                    <a:pt x="19440" y="18851"/>
                    <a:pt x="20160" y="18851"/>
                  </a:cubicBezTo>
                  <a:cubicBezTo>
                    <a:pt x="20880" y="18851"/>
                    <a:pt x="21600" y="18065"/>
                    <a:pt x="21600" y="17280"/>
                  </a:cubicBezTo>
                  <a:lnTo>
                    <a:pt x="21600" y="10604"/>
                  </a:lnTo>
                  <a:lnTo>
                    <a:pt x="21600" y="8640"/>
                  </a:lnTo>
                  <a:cubicBezTo>
                    <a:pt x="21600" y="7855"/>
                    <a:pt x="20880" y="7069"/>
                    <a:pt x="20160" y="7069"/>
                  </a:cubicBezTo>
                  <a:cubicBezTo>
                    <a:pt x="19440" y="7069"/>
                    <a:pt x="18720" y="7855"/>
                    <a:pt x="18720" y="8640"/>
                  </a:cubicBezTo>
                  <a:lnTo>
                    <a:pt x="18720" y="10996"/>
                  </a:lnTo>
                  <a:lnTo>
                    <a:pt x="17280" y="10996"/>
                  </a:lnTo>
                  <a:lnTo>
                    <a:pt x="17280" y="8640"/>
                  </a:lnTo>
                  <a:cubicBezTo>
                    <a:pt x="17280" y="7069"/>
                    <a:pt x="16200" y="5891"/>
                    <a:pt x="14760" y="5891"/>
                  </a:cubicBezTo>
                  <a:lnTo>
                    <a:pt x="12960" y="5891"/>
                  </a:lnTo>
                  <a:close/>
                  <a:moveTo>
                    <a:pt x="12960" y="3927"/>
                  </a:moveTo>
                  <a:moveTo>
                    <a:pt x="2880" y="10996"/>
                  </a:moveTo>
                  <a:moveTo>
                    <a:pt x="4320" y="10996"/>
                  </a:moveTo>
                  <a:lnTo>
                    <a:pt x="4320" y="14531"/>
                  </a:lnTo>
                  <a:moveTo>
                    <a:pt x="2880" y="14531"/>
                  </a:moveTo>
                  <a:lnTo>
                    <a:pt x="2880" y="10996"/>
                  </a:lnTo>
                  <a:moveTo>
                    <a:pt x="17280" y="10996"/>
                  </a:moveTo>
                  <a:moveTo>
                    <a:pt x="18720" y="10996"/>
                  </a:moveTo>
                  <a:lnTo>
                    <a:pt x="18720" y="14531"/>
                  </a:lnTo>
                  <a:moveTo>
                    <a:pt x="17280" y="14531"/>
                  </a:moveTo>
                  <a:lnTo>
                    <a:pt x="17280" y="10996"/>
                  </a:lnTo>
                  <a:moveTo>
                    <a:pt x="8640" y="3927"/>
                  </a:moveTo>
                  <a:lnTo>
                    <a:pt x="12960" y="3927"/>
                  </a:lnTo>
                  <a:moveTo>
                    <a:pt x="12960" y="5891"/>
                  </a:moveTo>
                  <a:lnTo>
                    <a:pt x="8640" y="5891"/>
                  </a:lnTo>
                </a:path>
              </a:pathLst>
            </a:cu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893" name="chair"/>
            <p:cNvSpPr>
              <a:spLocks noEditPoints="1" noChangeArrowheads="1"/>
            </p:cNvSpPr>
            <p:nvPr/>
          </p:nvSpPr>
          <p:spPr bwMode="auto">
            <a:xfrm>
              <a:off x="2312" y="1782"/>
              <a:ext cx="110" cy="10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5400 w 21600"/>
                <a:gd name="T9" fmla="*/ 7265 h 21600"/>
                <a:gd name="T10" fmla="*/ 16200 w 21600"/>
                <a:gd name="T11" fmla="*/ 178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2960" y="3927"/>
                  </a:moveTo>
                  <a:lnTo>
                    <a:pt x="14760" y="3927"/>
                  </a:lnTo>
                  <a:cubicBezTo>
                    <a:pt x="17640" y="4713"/>
                    <a:pt x="18000" y="3535"/>
                    <a:pt x="18000" y="2356"/>
                  </a:cubicBezTo>
                  <a:cubicBezTo>
                    <a:pt x="18000" y="785"/>
                    <a:pt x="15840" y="0"/>
                    <a:pt x="10800" y="0"/>
                  </a:cubicBezTo>
                  <a:cubicBezTo>
                    <a:pt x="6120" y="0"/>
                    <a:pt x="3600" y="785"/>
                    <a:pt x="3600" y="2356"/>
                  </a:cubicBezTo>
                  <a:cubicBezTo>
                    <a:pt x="3600" y="3535"/>
                    <a:pt x="4320" y="4713"/>
                    <a:pt x="6840" y="3927"/>
                  </a:cubicBezTo>
                  <a:lnTo>
                    <a:pt x="8640" y="3927"/>
                  </a:lnTo>
                  <a:lnTo>
                    <a:pt x="8640" y="5891"/>
                  </a:lnTo>
                  <a:lnTo>
                    <a:pt x="6840" y="5891"/>
                  </a:lnTo>
                  <a:cubicBezTo>
                    <a:pt x="5400" y="5891"/>
                    <a:pt x="4320" y="7069"/>
                    <a:pt x="4320" y="8640"/>
                  </a:cubicBezTo>
                  <a:lnTo>
                    <a:pt x="4320" y="10996"/>
                  </a:lnTo>
                  <a:lnTo>
                    <a:pt x="2880" y="10996"/>
                  </a:lnTo>
                  <a:lnTo>
                    <a:pt x="2880" y="8640"/>
                  </a:lnTo>
                  <a:cubicBezTo>
                    <a:pt x="2880" y="7855"/>
                    <a:pt x="2520" y="7069"/>
                    <a:pt x="1440" y="7069"/>
                  </a:cubicBezTo>
                  <a:cubicBezTo>
                    <a:pt x="720" y="7069"/>
                    <a:pt x="0" y="7855"/>
                    <a:pt x="0" y="8640"/>
                  </a:cubicBezTo>
                  <a:lnTo>
                    <a:pt x="0" y="10604"/>
                  </a:lnTo>
                  <a:lnTo>
                    <a:pt x="0" y="17280"/>
                  </a:lnTo>
                  <a:cubicBezTo>
                    <a:pt x="0" y="18065"/>
                    <a:pt x="720" y="18851"/>
                    <a:pt x="1440" y="18851"/>
                  </a:cubicBezTo>
                  <a:cubicBezTo>
                    <a:pt x="2520" y="18851"/>
                    <a:pt x="2880" y="18065"/>
                    <a:pt x="2880" y="17280"/>
                  </a:cubicBezTo>
                  <a:lnTo>
                    <a:pt x="2880" y="14531"/>
                  </a:lnTo>
                  <a:lnTo>
                    <a:pt x="4320" y="14531"/>
                  </a:lnTo>
                  <a:lnTo>
                    <a:pt x="4320" y="15709"/>
                  </a:lnTo>
                  <a:cubicBezTo>
                    <a:pt x="4320" y="18458"/>
                    <a:pt x="6840" y="21600"/>
                    <a:pt x="10800" y="21600"/>
                  </a:cubicBezTo>
                  <a:cubicBezTo>
                    <a:pt x="15120" y="21600"/>
                    <a:pt x="17280" y="18458"/>
                    <a:pt x="17280" y="15709"/>
                  </a:cubicBezTo>
                  <a:lnTo>
                    <a:pt x="17280" y="14531"/>
                  </a:lnTo>
                  <a:lnTo>
                    <a:pt x="18720" y="14531"/>
                  </a:lnTo>
                  <a:lnTo>
                    <a:pt x="18720" y="17280"/>
                  </a:lnTo>
                  <a:cubicBezTo>
                    <a:pt x="18720" y="18065"/>
                    <a:pt x="19440" y="18851"/>
                    <a:pt x="20160" y="18851"/>
                  </a:cubicBezTo>
                  <a:cubicBezTo>
                    <a:pt x="20880" y="18851"/>
                    <a:pt x="21600" y="18065"/>
                    <a:pt x="21600" y="17280"/>
                  </a:cubicBezTo>
                  <a:lnTo>
                    <a:pt x="21600" y="10604"/>
                  </a:lnTo>
                  <a:lnTo>
                    <a:pt x="21600" y="8640"/>
                  </a:lnTo>
                  <a:cubicBezTo>
                    <a:pt x="21600" y="7855"/>
                    <a:pt x="20880" y="7069"/>
                    <a:pt x="20160" y="7069"/>
                  </a:cubicBezTo>
                  <a:cubicBezTo>
                    <a:pt x="19440" y="7069"/>
                    <a:pt x="18720" y="7855"/>
                    <a:pt x="18720" y="8640"/>
                  </a:cubicBezTo>
                  <a:lnTo>
                    <a:pt x="18720" y="10996"/>
                  </a:lnTo>
                  <a:lnTo>
                    <a:pt x="17280" y="10996"/>
                  </a:lnTo>
                  <a:lnTo>
                    <a:pt x="17280" y="8640"/>
                  </a:lnTo>
                  <a:cubicBezTo>
                    <a:pt x="17280" y="7069"/>
                    <a:pt x="16200" y="5891"/>
                    <a:pt x="14760" y="5891"/>
                  </a:cubicBezTo>
                  <a:lnTo>
                    <a:pt x="12960" y="5891"/>
                  </a:lnTo>
                  <a:close/>
                  <a:moveTo>
                    <a:pt x="12960" y="3927"/>
                  </a:moveTo>
                  <a:moveTo>
                    <a:pt x="2880" y="10996"/>
                  </a:moveTo>
                  <a:moveTo>
                    <a:pt x="4320" y="10996"/>
                  </a:moveTo>
                  <a:lnTo>
                    <a:pt x="4320" y="14531"/>
                  </a:lnTo>
                  <a:moveTo>
                    <a:pt x="2880" y="14531"/>
                  </a:moveTo>
                  <a:lnTo>
                    <a:pt x="2880" y="10996"/>
                  </a:lnTo>
                  <a:moveTo>
                    <a:pt x="17280" y="10996"/>
                  </a:moveTo>
                  <a:moveTo>
                    <a:pt x="18720" y="10996"/>
                  </a:moveTo>
                  <a:lnTo>
                    <a:pt x="18720" y="14531"/>
                  </a:lnTo>
                  <a:moveTo>
                    <a:pt x="17280" y="14531"/>
                  </a:moveTo>
                  <a:lnTo>
                    <a:pt x="17280" y="10996"/>
                  </a:lnTo>
                  <a:moveTo>
                    <a:pt x="8640" y="3927"/>
                  </a:moveTo>
                  <a:lnTo>
                    <a:pt x="12960" y="3927"/>
                  </a:lnTo>
                  <a:moveTo>
                    <a:pt x="12960" y="5891"/>
                  </a:moveTo>
                  <a:lnTo>
                    <a:pt x="8640" y="5891"/>
                  </a:lnTo>
                </a:path>
              </a:pathLst>
            </a:cu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894" name="chair"/>
            <p:cNvSpPr>
              <a:spLocks noEditPoints="1" noChangeArrowheads="1"/>
            </p:cNvSpPr>
            <p:nvPr/>
          </p:nvSpPr>
          <p:spPr bwMode="auto">
            <a:xfrm>
              <a:off x="2449" y="1781"/>
              <a:ext cx="110" cy="10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5400 w 21600"/>
                <a:gd name="T9" fmla="*/ 7265 h 21600"/>
                <a:gd name="T10" fmla="*/ 16200 w 21600"/>
                <a:gd name="T11" fmla="*/ 178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2960" y="3927"/>
                  </a:moveTo>
                  <a:lnTo>
                    <a:pt x="14760" y="3927"/>
                  </a:lnTo>
                  <a:cubicBezTo>
                    <a:pt x="17640" y="4713"/>
                    <a:pt x="18000" y="3535"/>
                    <a:pt x="18000" y="2356"/>
                  </a:cubicBezTo>
                  <a:cubicBezTo>
                    <a:pt x="18000" y="785"/>
                    <a:pt x="15840" y="0"/>
                    <a:pt x="10800" y="0"/>
                  </a:cubicBezTo>
                  <a:cubicBezTo>
                    <a:pt x="6120" y="0"/>
                    <a:pt x="3600" y="785"/>
                    <a:pt x="3600" y="2356"/>
                  </a:cubicBezTo>
                  <a:cubicBezTo>
                    <a:pt x="3600" y="3535"/>
                    <a:pt x="4320" y="4713"/>
                    <a:pt x="6840" y="3927"/>
                  </a:cubicBezTo>
                  <a:lnTo>
                    <a:pt x="8640" y="3927"/>
                  </a:lnTo>
                  <a:lnTo>
                    <a:pt x="8640" y="5891"/>
                  </a:lnTo>
                  <a:lnTo>
                    <a:pt x="6840" y="5891"/>
                  </a:lnTo>
                  <a:cubicBezTo>
                    <a:pt x="5400" y="5891"/>
                    <a:pt x="4320" y="7069"/>
                    <a:pt x="4320" y="8640"/>
                  </a:cubicBezTo>
                  <a:lnTo>
                    <a:pt x="4320" y="10996"/>
                  </a:lnTo>
                  <a:lnTo>
                    <a:pt x="2880" y="10996"/>
                  </a:lnTo>
                  <a:lnTo>
                    <a:pt x="2880" y="8640"/>
                  </a:lnTo>
                  <a:cubicBezTo>
                    <a:pt x="2880" y="7855"/>
                    <a:pt x="2520" y="7069"/>
                    <a:pt x="1440" y="7069"/>
                  </a:cubicBezTo>
                  <a:cubicBezTo>
                    <a:pt x="720" y="7069"/>
                    <a:pt x="0" y="7855"/>
                    <a:pt x="0" y="8640"/>
                  </a:cubicBezTo>
                  <a:lnTo>
                    <a:pt x="0" y="10604"/>
                  </a:lnTo>
                  <a:lnTo>
                    <a:pt x="0" y="17280"/>
                  </a:lnTo>
                  <a:cubicBezTo>
                    <a:pt x="0" y="18065"/>
                    <a:pt x="720" y="18851"/>
                    <a:pt x="1440" y="18851"/>
                  </a:cubicBezTo>
                  <a:cubicBezTo>
                    <a:pt x="2520" y="18851"/>
                    <a:pt x="2880" y="18065"/>
                    <a:pt x="2880" y="17280"/>
                  </a:cubicBezTo>
                  <a:lnTo>
                    <a:pt x="2880" y="14531"/>
                  </a:lnTo>
                  <a:lnTo>
                    <a:pt x="4320" y="14531"/>
                  </a:lnTo>
                  <a:lnTo>
                    <a:pt x="4320" y="15709"/>
                  </a:lnTo>
                  <a:cubicBezTo>
                    <a:pt x="4320" y="18458"/>
                    <a:pt x="6840" y="21600"/>
                    <a:pt x="10800" y="21600"/>
                  </a:cubicBezTo>
                  <a:cubicBezTo>
                    <a:pt x="15120" y="21600"/>
                    <a:pt x="17280" y="18458"/>
                    <a:pt x="17280" y="15709"/>
                  </a:cubicBezTo>
                  <a:lnTo>
                    <a:pt x="17280" y="14531"/>
                  </a:lnTo>
                  <a:lnTo>
                    <a:pt x="18720" y="14531"/>
                  </a:lnTo>
                  <a:lnTo>
                    <a:pt x="18720" y="17280"/>
                  </a:lnTo>
                  <a:cubicBezTo>
                    <a:pt x="18720" y="18065"/>
                    <a:pt x="19440" y="18851"/>
                    <a:pt x="20160" y="18851"/>
                  </a:cubicBezTo>
                  <a:cubicBezTo>
                    <a:pt x="20880" y="18851"/>
                    <a:pt x="21600" y="18065"/>
                    <a:pt x="21600" y="17280"/>
                  </a:cubicBezTo>
                  <a:lnTo>
                    <a:pt x="21600" y="10604"/>
                  </a:lnTo>
                  <a:lnTo>
                    <a:pt x="21600" y="8640"/>
                  </a:lnTo>
                  <a:cubicBezTo>
                    <a:pt x="21600" y="7855"/>
                    <a:pt x="20880" y="7069"/>
                    <a:pt x="20160" y="7069"/>
                  </a:cubicBezTo>
                  <a:cubicBezTo>
                    <a:pt x="19440" y="7069"/>
                    <a:pt x="18720" y="7855"/>
                    <a:pt x="18720" y="8640"/>
                  </a:cubicBezTo>
                  <a:lnTo>
                    <a:pt x="18720" y="10996"/>
                  </a:lnTo>
                  <a:lnTo>
                    <a:pt x="17280" y="10996"/>
                  </a:lnTo>
                  <a:lnTo>
                    <a:pt x="17280" y="8640"/>
                  </a:lnTo>
                  <a:cubicBezTo>
                    <a:pt x="17280" y="7069"/>
                    <a:pt x="16200" y="5891"/>
                    <a:pt x="14760" y="5891"/>
                  </a:cubicBezTo>
                  <a:lnTo>
                    <a:pt x="12960" y="5891"/>
                  </a:lnTo>
                  <a:close/>
                  <a:moveTo>
                    <a:pt x="12960" y="3927"/>
                  </a:moveTo>
                  <a:moveTo>
                    <a:pt x="2880" y="10996"/>
                  </a:moveTo>
                  <a:moveTo>
                    <a:pt x="4320" y="10996"/>
                  </a:moveTo>
                  <a:lnTo>
                    <a:pt x="4320" y="14531"/>
                  </a:lnTo>
                  <a:moveTo>
                    <a:pt x="2880" y="14531"/>
                  </a:moveTo>
                  <a:lnTo>
                    <a:pt x="2880" y="10996"/>
                  </a:lnTo>
                  <a:moveTo>
                    <a:pt x="17280" y="10996"/>
                  </a:moveTo>
                  <a:moveTo>
                    <a:pt x="18720" y="10996"/>
                  </a:moveTo>
                  <a:lnTo>
                    <a:pt x="18720" y="14531"/>
                  </a:lnTo>
                  <a:moveTo>
                    <a:pt x="17280" y="14531"/>
                  </a:moveTo>
                  <a:lnTo>
                    <a:pt x="17280" y="10996"/>
                  </a:lnTo>
                  <a:moveTo>
                    <a:pt x="8640" y="3927"/>
                  </a:moveTo>
                  <a:lnTo>
                    <a:pt x="12960" y="3927"/>
                  </a:lnTo>
                  <a:moveTo>
                    <a:pt x="12960" y="5891"/>
                  </a:moveTo>
                  <a:lnTo>
                    <a:pt x="8640" y="5891"/>
                  </a:lnTo>
                </a:path>
              </a:pathLst>
            </a:cu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895" name="chair"/>
            <p:cNvSpPr>
              <a:spLocks noEditPoints="1" noChangeArrowheads="1"/>
            </p:cNvSpPr>
            <p:nvPr/>
          </p:nvSpPr>
          <p:spPr bwMode="auto">
            <a:xfrm>
              <a:off x="2586" y="1780"/>
              <a:ext cx="110" cy="100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5400 w 21600"/>
                <a:gd name="T9" fmla="*/ 7265 h 21600"/>
                <a:gd name="T10" fmla="*/ 16200 w 21600"/>
                <a:gd name="T11" fmla="*/ 178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2960" y="3927"/>
                  </a:moveTo>
                  <a:lnTo>
                    <a:pt x="14760" y="3927"/>
                  </a:lnTo>
                  <a:cubicBezTo>
                    <a:pt x="17640" y="4713"/>
                    <a:pt x="18000" y="3535"/>
                    <a:pt x="18000" y="2356"/>
                  </a:cubicBezTo>
                  <a:cubicBezTo>
                    <a:pt x="18000" y="785"/>
                    <a:pt x="15840" y="0"/>
                    <a:pt x="10800" y="0"/>
                  </a:cubicBezTo>
                  <a:cubicBezTo>
                    <a:pt x="6120" y="0"/>
                    <a:pt x="3600" y="785"/>
                    <a:pt x="3600" y="2356"/>
                  </a:cubicBezTo>
                  <a:cubicBezTo>
                    <a:pt x="3600" y="3535"/>
                    <a:pt x="4320" y="4713"/>
                    <a:pt x="6840" y="3927"/>
                  </a:cubicBezTo>
                  <a:lnTo>
                    <a:pt x="8640" y="3927"/>
                  </a:lnTo>
                  <a:lnTo>
                    <a:pt x="8640" y="5891"/>
                  </a:lnTo>
                  <a:lnTo>
                    <a:pt x="6840" y="5891"/>
                  </a:lnTo>
                  <a:cubicBezTo>
                    <a:pt x="5400" y="5891"/>
                    <a:pt x="4320" y="7069"/>
                    <a:pt x="4320" y="8640"/>
                  </a:cubicBezTo>
                  <a:lnTo>
                    <a:pt x="4320" y="10996"/>
                  </a:lnTo>
                  <a:lnTo>
                    <a:pt x="2880" y="10996"/>
                  </a:lnTo>
                  <a:lnTo>
                    <a:pt x="2880" y="8640"/>
                  </a:lnTo>
                  <a:cubicBezTo>
                    <a:pt x="2880" y="7855"/>
                    <a:pt x="2520" y="7069"/>
                    <a:pt x="1440" y="7069"/>
                  </a:cubicBezTo>
                  <a:cubicBezTo>
                    <a:pt x="720" y="7069"/>
                    <a:pt x="0" y="7855"/>
                    <a:pt x="0" y="8640"/>
                  </a:cubicBezTo>
                  <a:lnTo>
                    <a:pt x="0" y="10604"/>
                  </a:lnTo>
                  <a:lnTo>
                    <a:pt x="0" y="17280"/>
                  </a:lnTo>
                  <a:cubicBezTo>
                    <a:pt x="0" y="18065"/>
                    <a:pt x="720" y="18851"/>
                    <a:pt x="1440" y="18851"/>
                  </a:cubicBezTo>
                  <a:cubicBezTo>
                    <a:pt x="2520" y="18851"/>
                    <a:pt x="2880" y="18065"/>
                    <a:pt x="2880" y="17280"/>
                  </a:cubicBezTo>
                  <a:lnTo>
                    <a:pt x="2880" y="14531"/>
                  </a:lnTo>
                  <a:lnTo>
                    <a:pt x="4320" y="14531"/>
                  </a:lnTo>
                  <a:lnTo>
                    <a:pt x="4320" y="15709"/>
                  </a:lnTo>
                  <a:cubicBezTo>
                    <a:pt x="4320" y="18458"/>
                    <a:pt x="6840" y="21600"/>
                    <a:pt x="10800" y="21600"/>
                  </a:cubicBezTo>
                  <a:cubicBezTo>
                    <a:pt x="15120" y="21600"/>
                    <a:pt x="17280" y="18458"/>
                    <a:pt x="17280" y="15709"/>
                  </a:cubicBezTo>
                  <a:lnTo>
                    <a:pt x="17280" y="14531"/>
                  </a:lnTo>
                  <a:lnTo>
                    <a:pt x="18720" y="14531"/>
                  </a:lnTo>
                  <a:lnTo>
                    <a:pt x="18720" y="17280"/>
                  </a:lnTo>
                  <a:cubicBezTo>
                    <a:pt x="18720" y="18065"/>
                    <a:pt x="19440" y="18851"/>
                    <a:pt x="20160" y="18851"/>
                  </a:cubicBezTo>
                  <a:cubicBezTo>
                    <a:pt x="20880" y="18851"/>
                    <a:pt x="21600" y="18065"/>
                    <a:pt x="21600" y="17280"/>
                  </a:cubicBezTo>
                  <a:lnTo>
                    <a:pt x="21600" y="10604"/>
                  </a:lnTo>
                  <a:lnTo>
                    <a:pt x="21600" y="8640"/>
                  </a:lnTo>
                  <a:cubicBezTo>
                    <a:pt x="21600" y="7855"/>
                    <a:pt x="20880" y="7069"/>
                    <a:pt x="20160" y="7069"/>
                  </a:cubicBezTo>
                  <a:cubicBezTo>
                    <a:pt x="19440" y="7069"/>
                    <a:pt x="18720" y="7855"/>
                    <a:pt x="18720" y="8640"/>
                  </a:cubicBezTo>
                  <a:lnTo>
                    <a:pt x="18720" y="10996"/>
                  </a:lnTo>
                  <a:lnTo>
                    <a:pt x="17280" y="10996"/>
                  </a:lnTo>
                  <a:lnTo>
                    <a:pt x="17280" y="8640"/>
                  </a:lnTo>
                  <a:cubicBezTo>
                    <a:pt x="17280" y="7069"/>
                    <a:pt x="16200" y="5891"/>
                    <a:pt x="14760" y="5891"/>
                  </a:cubicBezTo>
                  <a:lnTo>
                    <a:pt x="12960" y="5891"/>
                  </a:lnTo>
                  <a:close/>
                  <a:moveTo>
                    <a:pt x="12960" y="3927"/>
                  </a:moveTo>
                  <a:moveTo>
                    <a:pt x="2880" y="10996"/>
                  </a:moveTo>
                  <a:moveTo>
                    <a:pt x="4320" y="10996"/>
                  </a:moveTo>
                  <a:lnTo>
                    <a:pt x="4320" y="14531"/>
                  </a:lnTo>
                  <a:moveTo>
                    <a:pt x="2880" y="14531"/>
                  </a:moveTo>
                  <a:lnTo>
                    <a:pt x="2880" y="10996"/>
                  </a:lnTo>
                  <a:moveTo>
                    <a:pt x="17280" y="10996"/>
                  </a:moveTo>
                  <a:moveTo>
                    <a:pt x="18720" y="10996"/>
                  </a:moveTo>
                  <a:lnTo>
                    <a:pt x="18720" y="14531"/>
                  </a:lnTo>
                  <a:moveTo>
                    <a:pt x="17280" y="14531"/>
                  </a:moveTo>
                  <a:lnTo>
                    <a:pt x="17280" y="10996"/>
                  </a:lnTo>
                  <a:moveTo>
                    <a:pt x="8640" y="3927"/>
                  </a:moveTo>
                  <a:lnTo>
                    <a:pt x="12960" y="3927"/>
                  </a:lnTo>
                  <a:moveTo>
                    <a:pt x="12960" y="5891"/>
                  </a:moveTo>
                  <a:lnTo>
                    <a:pt x="8640" y="5891"/>
                  </a:lnTo>
                </a:path>
              </a:pathLst>
            </a:custGeom>
            <a:solidFill>
              <a:schemeClr val="accent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A4-Papier (210x297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VAG Round</vt:lpstr>
      <vt:lpstr>Standarddesign</vt:lpstr>
      <vt:lpstr>PowerPoint-Präsentation</vt:lpstr>
    </vt:vector>
  </TitlesOfParts>
  <Company>Volkswagen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Eberhard Liebe</dc:creator>
  <cp:lastModifiedBy>Ebi</cp:lastModifiedBy>
  <cp:revision>88</cp:revision>
  <cp:lastPrinted>2003-05-28T09:12:39Z</cp:lastPrinted>
  <dcterms:created xsi:type="dcterms:W3CDTF">2003-05-12T06:25:22Z</dcterms:created>
  <dcterms:modified xsi:type="dcterms:W3CDTF">2012-11-24T11:59:44Z</dcterms:modified>
</cp:coreProperties>
</file>